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7" r:id="rId3"/>
    <p:sldMasterId id="2147483681" r:id="rId4"/>
  </p:sldMasterIdLst>
  <p:notesMasterIdLst>
    <p:notesMasterId r:id="rId12"/>
  </p:notesMasterIdLst>
  <p:sldIdLst>
    <p:sldId id="259" r:id="rId5"/>
    <p:sldId id="2147475054" r:id="rId6"/>
    <p:sldId id="2147475066" r:id="rId7"/>
    <p:sldId id="2147475067" r:id="rId8"/>
    <p:sldId id="2147475068" r:id="rId9"/>
    <p:sldId id="369" r:id="rId10"/>
    <p:sldId id="2147475069"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3447" autoAdjust="0"/>
  </p:normalViewPr>
  <p:slideViewPr>
    <p:cSldViewPr snapToGrid="0">
      <p:cViewPr varScale="1">
        <p:scale>
          <a:sx n="103" d="100"/>
          <a:sy n="103" d="100"/>
        </p:scale>
        <p:origin x="74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7060B5-6B67-44A0-8145-02D9CC433F27}" type="datetimeFigureOut">
              <a:rPr lang="en-GB" smtClean="0"/>
              <a:t>26/06/2026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215195-3C1A-4556-BC89-8377ACA92D8C}" type="slidenum">
              <a:rPr lang="en-GB" smtClean="0"/>
              <a:t>‹#›</a:t>
            </a:fld>
            <a:endParaRPr lang="en-GB"/>
          </a:p>
        </p:txBody>
      </p:sp>
    </p:spTree>
    <p:extLst>
      <p:ext uri="{BB962C8B-B14F-4D97-AF65-F5344CB8AC3E}">
        <p14:creationId xmlns:p14="http://schemas.microsoft.com/office/powerpoint/2010/main" val="2989404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6C2C5969-7B7D-4E0B-8708-1E7A515C0BF2}" type="slidenum">
              <a:rPr kumimoji="0" lang="en-GB" sz="1400" b="0" i="0" u="none" strike="noStrike" kern="0" cap="none" spc="0" normalizeH="0" baseline="0" noProof="0" smtClean="0">
                <a:ln>
                  <a:noFill/>
                </a:ln>
                <a:solidFill>
                  <a:srgbClr val="000000"/>
                </a:solidFill>
                <a:effectLst/>
                <a:uLnTx/>
                <a:uFillTx/>
                <a:latin typeface="Arial"/>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a:t>
            </a:fld>
            <a:endParaRPr kumimoji="0" lang="en-GB"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4278801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Demand – We have a high level of growing demand for ADHD services with very long waiting lists and no NHS commissioned capacity available. The total number of people in C&amp;M diagnosed with ADHD is 37k. As we are unable to meet this demand, the current cost of non-contracted private provider activity is already £8.6million. The potential demand (4% of adult population) is 89k people. The projected cost to meet this demand is £103million in non-contracted private provider activity.</a:t>
            </a:r>
          </a:p>
          <a:p>
            <a:endParaRPr lang="en-GB" dirty="0"/>
          </a:p>
          <a:p>
            <a:r>
              <a:rPr lang="en-GB" dirty="0"/>
              <a:t>Capacity – The available capacity in our NHS specialist services is restricted by the requirements to undertake other activity relating to the existing caseload, predominantly the annual review. Only 7% of the current capacity is actually spent on new assessments. By reducing the number of referrals into secondary care and moving the annual review into primary care this model will create capacity for more new assessments, creating throughput from the waiting lists. Local data indicates moving the annual review alone could create capacity for over 4k new assessments.</a:t>
            </a:r>
          </a:p>
          <a:p>
            <a:endParaRPr lang="en-GB" dirty="0"/>
          </a:p>
          <a:p>
            <a:r>
              <a:rPr lang="en-GB" dirty="0"/>
              <a:t>Political – The model meets all three Darzi priorities by brining care closer to home (Enhancing Primary Care service offer), transitioning from analogue to digital (Introduction of digital technologies and connected infrastructure) and moving from sickness to prevention (a needs led support model to ensure the appropriate level of treatment in a timely manner, without the need for a diagnosis, preventing the escalation of symptoms and associated circumstances). It also spans elements of both of our core commissions and links with the work of the National Taskforce, where we are represented.</a:t>
            </a:r>
          </a:p>
          <a:p>
            <a:endParaRPr lang="en-GB" dirty="0"/>
          </a:p>
          <a:p>
            <a:r>
              <a:rPr lang="en-GB" dirty="0"/>
              <a:t>Social – ADHD has various co-morbidities and impacts on individual’s circumstances that can lead to an increase in urgent care demand (associated MH needs, greater risk of suicide, more accident prone etc), an increase in economic inactivity (high rates of unemployment) and an increase in offending behaviour (44% of people in prisons with undiagnosed ADHD) all of which have impacts on individuals and broader society.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0512F9-A780-4CB7-8C52-4DCF1C98302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88626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png"/><Relationship Id="rId7"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Master" Target="../slideMasters/slideMaster2.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C526C-245C-CF53-250A-2EF04EE332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A093C90-EA48-FCE1-A963-0762EF6F7C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98DB1EE-91C8-73C2-EF10-10A961D5BF56}"/>
              </a:ext>
            </a:extLst>
          </p:cNvPr>
          <p:cNvSpPr>
            <a:spLocks noGrp="1"/>
          </p:cNvSpPr>
          <p:nvPr>
            <p:ph type="dt" sz="half" idx="10"/>
          </p:nvPr>
        </p:nvSpPr>
        <p:spPr/>
        <p:txBody>
          <a:bodyPr/>
          <a:lstStyle/>
          <a:p>
            <a:fld id="{49E797D7-A5EC-4BD6-B0FA-3C18E9671426}" type="datetimeFigureOut">
              <a:rPr lang="en-GB" smtClean="0"/>
              <a:t>26/06/2026</a:t>
            </a:fld>
            <a:endParaRPr lang="en-GB"/>
          </a:p>
        </p:txBody>
      </p:sp>
      <p:sp>
        <p:nvSpPr>
          <p:cNvPr id="5" name="Footer Placeholder 4">
            <a:extLst>
              <a:ext uri="{FF2B5EF4-FFF2-40B4-BE49-F238E27FC236}">
                <a16:creationId xmlns:a16="http://schemas.microsoft.com/office/drawing/2014/main" id="{0F64F367-BA81-247B-1965-E66E8FD46F2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2A1912-3D6B-5C4F-3A81-D3907CC651D8}"/>
              </a:ext>
            </a:extLst>
          </p:cNvPr>
          <p:cNvSpPr>
            <a:spLocks noGrp="1"/>
          </p:cNvSpPr>
          <p:nvPr>
            <p:ph type="sldNum" sz="quarter" idx="12"/>
          </p:nvPr>
        </p:nvSpPr>
        <p:spPr/>
        <p:txBody>
          <a:bodyPr/>
          <a:lstStyle/>
          <a:p>
            <a:fld id="{CC7EFEE3-39AF-486C-B6E3-AB9C21D6B7D3}" type="slidenum">
              <a:rPr lang="en-GB" smtClean="0"/>
              <a:t>‹#›</a:t>
            </a:fld>
            <a:endParaRPr lang="en-GB"/>
          </a:p>
        </p:txBody>
      </p:sp>
    </p:spTree>
    <p:extLst>
      <p:ext uri="{BB962C8B-B14F-4D97-AF65-F5344CB8AC3E}">
        <p14:creationId xmlns:p14="http://schemas.microsoft.com/office/powerpoint/2010/main" val="2930844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39E25-5E6D-F70F-CDC7-6E36A0BEB42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F70E757-326C-6543-7831-8AD92D6EB1C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B167E88-4D71-87C7-2A78-448C005E268C}"/>
              </a:ext>
            </a:extLst>
          </p:cNvPr>
          <p:cNvSpPr>
            <a:spLocks noGrp="1"/>
          </p:cNvSpPr>
          <p:nvPr>
            <p:ph type="dt" sz="half" idx="10"/>
          </p:nvPr>
        </p:nvSpPr>
        <p:spPr/>
        <p:txBody>
          <a:bodyPr/>
          <a:lstStyle/>
          <a:p>
            <a:fld id="{49E797D7-A5EC-4BD6-B0FA-3C18E9671426}" type="datetimeFigureOut">
              <a:rPr lang="en-GB" smtClean="0"/>
              <a:t>26/06/2026</a:t>
            </a:fld>
            <a:endParaRPr lang="en-GB"/>
          </a:p>
        </p:txBody>
      </p:sp>
      <p:sp>
        <p:nvSpPr>
          <p:cNvPr id="5" name="Footer Placeholder 4">
            <a:extLst>
              <a:ext uri="{FF2B5EF4-FFF2-40B4-BE49-F238E27FC236}">
                <a16:creationId xmlns:a16="http://schemas.microsoft.com/office/drawing/2014/main" id="{9340697C-0CE2-2A3F-84EE-C63A84DEF5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1A92797-C557-2A1F-D097-66FF4C178CCD}"/>
              </a:ext>
            </a:extLst>
          </p:cNvPr>
          <p:cNvSpPr>
            <a:spLocks noGrp="1"/>
          </p:cNvSpPr>
          <p:nvPr>
            <p:ph type="sldNum" sz="quarter" idx="12"/>
          </p:nvPr>
        </p:nvSpPr>
        <p:spPr/>
        <p:txBody>
          <a:bodyPr/>
          <a:lstStyle/>
          <a:p>
            <a:fld id="{CC7EFEE3-39AF-486C-B6E3-AB9C21D6B7D3}" type="slidenum">
              <a:rPr lang="en-GB" smtClean="0"/>
              <a:t>‹#›</a:t>
            </a:fld>
            <a:endParaRPr lang="en-GB"/>
          </a:p>
        </p:txBody>
      </p:sp>
    </p:spTree>
    <p:extLst>
      <p:ext uri="{BB962C8B-B14F-4D97-AF65-F5344CB8AC3E}">
        <p14:creationId xmlns:p14="http://schemas.microsoft.com/office/powerpoint/2010/main" val="2244400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F108D-FA21-90BA-D0B7-824264B9CC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EB9D44A-91BB-62B5-A42D-15DB94C29D3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B68BC-F87C-B2D1-3BEE-9B2C4F156215}"/>
              </a:ext>
            </a:extLst>
          </p:cNvPr>
          <p:cNvSpPr>
            <a:spLocks noGrp="1"/>
          </p:cNvSpPr>
          <p:nvPr>
            <p:ph type="dt" sz="half" idx="10"/>
          </p:nvPr>
        </p:nvSpPr>
        <p:spPr/>
        <p:txBody>
          <a:bodyPr/>
          <a:lstStyle/>
          <a:p>
            <a:fld id="{49E797D7-A5EC-4BD6-B0FA-3C18E9671426}" type="datetimeFigureOut">
              <a:rPr lang="en-GB" smtClean="0"/>
              <a:t>26/06/2026</a:t>
            </a:fld>
            <a:endParaRPr lang="en-GB"/>
          </a:p>
        </p:txBody>
      </p:sp>
      <p:sp>
        <p:nvSpPr>
          <p:cNvPr id="5" name="Footer Placeholder 4">
            <a:extLst>
              <a:ext uri="{FF2B5EF4-FFF2-40B4-BE49-F238E27FC236}">
                <a16:creationId xmlns:a16="http://schemas.microsoft.com/office/drawing/2014/main" id="{6066552D-ACAB-3A68-4E9E-957B1F9B46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2E204EB-41C0-210E-427D-F00F301A9C2D}"/>
              </a:ext>
            </a:extLst>
          </p:cNvPr>
          <p:cNvSpPr>
            <a:spLocks noGrp="1"/>
          </p:cNvSpPr>
          <p:nvPr>
            <p:ph type="sldNum" sz="quarter" idx="12"/>
          </p:nvPr>
        </p:nvSpPr>
        <p:spPr/>
        <p:txBody>
          <a:bodyPr/>
          <a:lstStyle/>
          <a:p>
            <a:fld id="{CC7EFEE3-39AF-486C-B6E3-AB9C21D6B7D3}" type="slidenum">
              <a:rPr lang="en-GB" smtClean="0"/>
              <a:t>‹#›</a:t>
            </a:fld>
            <a:endParaRPr lang="en-GB"/>
          </a:p>
        </p:txBody>
      </p:sp>
    </p:spTree>
    <p:extLst>
      <p:ext uri="{BB962C8B-B14F-4D97-AF65-F5344CB8AC3E}">
        <p14:creationId xmlns:p14="http://schemas.microsoft.com/office/powerpoint/2010/main" val="605832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9DE4B-BBBE-A0C9-6E67-B85A5269E61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E63792C-6C7C-60D7-E866-4719D34F892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39A1004-6B9F-189F-1568-F770F35907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EB12E83-48D3-4150-47DA-182238E771F9}"/>
              </a:ext>
            </a:extLst>
          </p:cNvPr>
          <p:cNvSpPr>
            <a:spLocks noGrp="1"/>
          </p:cNvSpPr>
          <p:nvPr>
            <p:ph type="dt" sz="half" idx="10"/>
          </p:nvPr>
        </p:nvSpPr>
        <p:spPr/>
        <p:txBody>
          <a:bodyPr/>
          <a:lstStyle/>
          <a:p>
            <a:fld id="{49E797D7-A5EC-4BD6-B0FA-3C18E9671426}" type="datetimeFigureOut">
              <a:rPr lang="en-GB" smtClean="0"/>
              <a:t>26/06/2026</a:t>
            </a:fld>
            <a:endParaRPr lang="en-GB"/>
          </a:p>
        </p:txBody>
      </p:sp>
      <p:sp>
        <p:nvSpPr>
          <p:cNvPr id="6" name="Footer Placeholder 5">
            <a:extLst>
              <a:ext uri="{FF2B5EF4-FFF2-40B4-BE49-F238E27FC236}">
                <a16:creationId xmlns:a16="http://schemas.microsoft.com/office/drawing/2014/main" id="{001848ED-BA1B-427C-7FA1-6271DA181F7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A5E31F8-2C31-499C-127A-671A370DAFC5}"/>
              </a:ext>
            </a:extLst>
          </p:cNvPr>
          <p:cNvSpPr>
            <a:spLocks noGrp="1"/>
          </p:cNvSpPr>
          <p:nvPr>
            <p:ph type="sldNum" sz="quarter" idx="12"/>
          </p:nvPr>
        </p:nvSpPr>
        <p:spPr/>
        <p:txBody>
          <a:bodyPr/>
          <a:lstStyle/>
          <a:p>
            <a:fld id="{CC7EFEE3-39AF-486C-B6E3-AB9C21D6B7D3}" type="slidenum">
              <a:rPr lang="en-GB" smtClean="0"/>
              <a:t>‹#›</a:t>
            </a:fld>
            <a:endParaRPr lang="en-GB"/>
          </a:p>
        </p:txBody>
      </p:sp>
    </p:spTree>
    <p:extLst>
      <p:ext uri="{BB962C8B-B14F-4D97-AF65-F5344CB8AC3E}">
        <p14:creationId xmlns:p14="http://schemas.microsoft.com/office/powerpoint/2010/main" val="2491689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545E3-E817-8503-39A6-155942F5674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C91C0B3-E799-5E4F-2A9A-F09808AD6E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48AED44-337B-DDED-BE99-74D18235B16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E1831E6-241F-63EE-1CE1-D660BE17D3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025752F-E569-868B-1570-06941559CC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EDDE871-88B3-0D10-FFDE-65318A1802EA}"/>
              </a:ext>
            </a:extLst>
          </p:cNvPr>
          <p:cNvSpPr>
            <a:spLocks noGrp="1"/>
          </p:cNvSpPr>
          <p:nvPr>
            <p:ph type="dt" sz="half" idx="10"/>
          </p:nvPr>
        </p:nvSpPr>
        <p:spPr/>
        <p:txBody>
          <a:bodyPr/>
          <a:lstStyle/>
          <a:p>
            <a:fld id="{49E797D7-A5EC-4BD6-B0FA-3C18E9671426}" type="datetimeFigureOut">
              <a:rPr lang="en-GB" smtClean="0"/>
              <a:t>26/06/2026</a:t>
            </a:fld>
            <a:endParaRPr lang="en-GB"/>
          </a:p>
        </p:txBody>
      </p:sp>
      <p:sp>
        <p:nvSpPr>
          <p:cNvPr id="8" name="Footer Placeholder 7">
            <a:extLst>
              <a:ext uri="{FF2B5EF4-FFF2-40B4-BE49-F238E27FC236}">
                <a16:creationId xmlns:a16="http://schemas.microsoft.com/office/drawing/2014/main" id="{036DB655-63CB-3E09-A332-66BEE289FCE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7C71261-6A5A-472F-0444-AD9A387973DA}"/>
              </a:ext>
            </a:extLst>
          </p:cNvPr>
          <p:cNvSpPr>
            <a:spLocks noGrp="1"/>
          </p:cNvSpPr>
          <p:nvPr>
            <p:ph type="sldNum" sz="quarter" idx="12"/>
          </p:nvPr>
        </p:nvSpPr>
        <p:spPr/>
        <p:txBody>
          <a:bodyPr/>
          <a:lstStyle/>
          <a:p>
            <a:fld id="{CC7EFEE3-39AF-486C-B6E3-AB9C21D6B7D3}" type="slidenum">
              <a:rPr lang="en-GB" smtClean="0"/>
              <a:t>‹#›</a:t>
            </a:fld>
            <a:endParaRPr lang="en-GB"/>
          </a:p>
        </p:txBody>
      </p:sp>
    </p:spTree>
    <p:extLst>
      <p:ext uri="{BB962C8B-B14F-4D97-AF65-F5344CB8AC3E}">
        <p14:creationId xmlns:p14="http://schemas.microsoft.com/office/powerpoint/2010/main" val="3880960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7984A-150E-5F75-4E80-7747FD021EA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6A70A0B-11E1-2D81-7A81-C11996669735}"/>
              </a:ext>
            </a:extLst>
          </p:cNvPr>
          <p:cNvSpPr>
            <a:spLocks noGrp="1"/>
          </p:cNvSpPr>
          <p:nvPr>
            <p:ph type="dt" sz="half" idx="10"/>
          </p:nvPr>
        </p:nvSpPr>
        <p:spPr/>
        <p:txBody>
          <a:bodyPr/>
          <a:lstStyle/>
          <a:p>
            <a:fld id="{49E797D7-A5EC-4BD6-B0FA-3C18E9671426}" type="datetimeFigureOut">
              <a:rPr lang="en-GB" smtClean="0"/>
              <a:t>26/06/2026</a:t>
            </a:fld>
            <a:endParaRPr lang="en-GB"/>
          </a:p>
        </p:txBody>
      </p:sp>
      <p:sp>
        <p:nvSpPr>
          <p:cNvPr id="4" name="Footer Placeholder 3">
            <a:extLst>
              <a:ext uri="{FF2B5EF4-FFF2-40B4-BE49-F238E27FC236}">
                <a16:creationId xmlns:a16="http://schemas.microsoft.com/office/drawing/2014/main" id="{5392C2E9-AA71-AEEC-8B23-C598859A9E5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7530517-FF65-D7E0-CBE9-289A117E738C}"/>
              </a:ext>
            </a:extLst>
          </p:cNvPr>
          <p:cNvSpPr>
            <a:spLocks noGrp="1"/>
          </p:cNvSpPr>
          <p:nvPr>
            <p:ph type="sldNum" sz="quarter" idx="12"/>
          </p:nvPr>
        </p:nvSpPr>
        <p:spPr/>
        <p:txBody>
          <a:bodyPr/>
          <a:lstStyle/>
          <a:p>
            <a:fld id="{CC7EFEE3-39AF-486C-B6E3-AB9C21D6B7D3}" type="slidenum">
              <a:rPr lang="en-GB" smtClean="0"/>
              <a:t>‹#›</a:t>
            </a:fld>
            <a:endParaRPr lang="en-GB"/>
          </a:p>
        </p:txBody>
      </p:sp>
    </p:spTree>
    <p:extLst>
      <p:ext uri="{BB962C8B-B14F-4D97-AF65-F5344CB8AC3E}">
        <p14:creationId xmlns:p14="http://schemas.microsoft.com/office/powerpoint/2010/main" val="1097199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421B74-2189-08E2-F25E-7A4F891DF271}"/>
              </a:ext>
            </a:extLst>
          </p:cNvPr>
          <p:cNvSpPr>
            <a:spLocks noGrp="1"/>
          </p:cNvSpPr>
          <p:nvPr>
            <p:ph type="dt" sz="half" idx="10"/>
          </p:nvPr>
        </p:nvSpPr>
        <p:spPr/>
        <p:txBody>
          <a:bodyPr/>
          <a:lstStyle/>
          <a:p>
            <a:fld id="{49E797D7-A5EC-4BD6-B0FA-3C18E9671426}" type="datetimeFigureOut">
              <a:rPr lang="en-GB" smtClean="0"/>
              <a:t>26/06/2026</a:t>
            </a:fld>
            <a:endParaRPr lang="en-GB"/>
          </a:p>
        </p:txBody>
      </p:sp>
      <p:sp>
        <p:nvSpPr>
          <p:cNvPr id="3" name="Footer Placeholder 2">
            <a:extLst>
              <a:ext uri="{FF2B5EF4-FFF2-40B4-BE49-F238E27FC236}">
                <a16:creationId xmlns:a16="http://schemas.microsoft.com/office/drawing/2014/main" id="{0030F4E0-91F1-F1DA-64B3-AD2F04F1B37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0F7E748-2091-46A4-234C-7A134C41F5B7}"/>
              </a:ext>
            </a:extLst>
          </p:cNvPr>
          <p:cNvSpPr>
            <a:spLocks noGrp="1"/>
          </p:cNvSpPr>
          <p:nvPr>
            <p:ph type="sldNum" sz="quarter" idx="12"/>
          </p:nvPr>
        </p:nvSpPr>
        <p:spPr/>
        <p:txBody>
          <a:bodyPr/>
          <a:lstStyle/>
          <a:p>
            <a:fld id="{CC7EFEE3-39AF-486C-B6E3-AB9C21D6B7D3}" type="slidenum">
              <a:rPr lang="en-GB" smtClean="0"/>
              <a:t>‹#›</a:t>
            </a:fld>
            <a:endParaRPr lang="en-GB"/>
          </a:p>
        </p:txBody>
      </p:sp>
    </p:spTree>
    <p:extLst>
      <p:ext uri="{BB962C8B-B14F-4D97-AF65-F5344CB8AC3E}">
        <p14:creationId xmlns:p14="http://schemas.microsoft.com/office/powerpoint/2010/main" val="2612180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46DF4-4B0C-0C7F-2370-581D135CB8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436EE5E-7C66-A893-7139-A0EE4E8017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A9F0611-C795-015E-57D4-34D8CEEAD2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451AFA-61FE-3F66-7CB6-88347E5CF330}"/>
              </a:ext>
            </a:extLst>
          </p:cNvPr>
          <p:cNvSpPr>
            <a:spLocks noGrp="1"/>
          </p:cNvSpPr>
          <p:nvPr>
            <p:ph type="dt" sz="half" idx="10"/>
          </p:nvPr>
        </p:nvSpPr>
        <p:spPr/>
        <p:txBody>
          <a:bodyPr/>
          <a:lstStyle/>
          <a:p>
            <a:fld id="{49E797D7-A5EC-4BD6-B0FA-3C18E9671426}" type="datetimeFigureOut">
              <a:rPr lang="en-GB" smtClean="0"/>
              <a:t>26/06/2026</a:t>
            </a:fld>
            <a:endParaRPr lang="en-GB"/>
          </a:p>
        </p:txBody>
      </p:sp>
      <p:sp>
        <p:nvSpPr>
          <p:cNvPr id="6" name="Footer Placeholder 5">
            <a:extLst>
              <a:ext uri="{FF2B5EF4-FFF2-40B4-BE49-F238E27FC236}">
                <a16:creationId xmlns:a16="http://schemas.microsoft.com/office/drawing/2014/main" id="{28199BAA-921A-3321-B839-CEF7DAB540F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A1646B4-4059-06A2-2C05-B2AE993FB9AB}"/>
              </a:ext>
            </a:extLst>
          </p:cNvPr>
          <p:cNvSpPr>
            <a:spLocks noGrp="1"/>
          </p:cNvSpPr>
          <p:nvPr>
            <p:ph type="sldNum" sz="quarter" idx="12"/>
          </p:nvPr>
        </p:nvSpPr>
        <p:spPr/>
        <p:txBody>
          <a:bodyPr/>
          <a:lstStyle/>
          <a:p>
            <a:fld id="{CC7EFEE3-39AF-486C-B6E3-AB9C21D6B7D3}" type="slidenum">
              <a:rPr lang="en-GB" smtClean="0"/>
              <a:t>‹#›</a:t>
            </a:fld>
            <a:endParaRPr lang="en-GB"/>
          </a:p>
        </p:txBody>
      </p:sp>
    </p:spTree>
    <p:extLst>
      <p:ext uri="{BB962C8B-B14F-4D97-AF65-F5344CB8AC3E}">
        <p14:creationId xmlns:p14="http://schemas.microsoft.com/office/powerpoint/2010/main" val="1628300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110A5-4046-6FF5-D1D4-5441239D6D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BBA0D17-2686-9EAC-E43C-0C85DBE482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96D7E40-F4EE-248E-9A89-C31F7CF8B0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9B93A5-820F-D501-5FD4-5FA7408E9BC9}"/>
              </a:ext>
            </a:extLst>
          </p:cNvPr>
          <p:cNvSpPr>
            <a:spLocks noGrp="1"/>
          </p:cNvSpPr>
          <p:nvPr>
            <p:ph type="dt" sz="half" idx="10"/>
          </p:nvPr>
        </p:nvSpPr>
        <p:spPr/>
        <p:txBody>
          <a:bodyPr/>
          <a:lstStyle/>
          <a:p>
            <a:fld id="{49E797D7-A5EC-4BD6-B0FA-3C18E9671426}" type="datetimeFigureOut">
              <a:rPr lang="en-GB" smtClean="0"/>
              <a:t>26/06/2026</a:t>
            </a:fld>
            <a:endParaRPr lang="en-GB"/>
          </a:p>
        </p:txBody>
      </p:sp>
      <p:sp>
        <p:nvSpPr>
          <p:cNvPr id="6" name="Footer Placeholder 5">
            <a:extLst>
              <a:ext uri="{FF2B5EF4-FFF2-40B4-BE49-F238E27FC236}">
                <a16:creationId xmlns:a16="http://schemas.microsoft.com/office/drawing/2014/main" id="{27A25A61-B033-3A1B-65E5-C10FBF9C40D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BE3F22E-508E-9E9C-5C3E-3659511F6B7E}"/>
              </a:ext>
            </a:extLst>
          </p:cNvPr>
          <p:cNvSpPr>
            <a:spLocks noGrp="1"/>
          </p:cNvSpPr>
          <p:nvPr>
            <p:ph type="sldNum" sz="quarter" idx="12"/>
          </p:nvPr>
        </p:nvSpPr>
        <p:spPr/>
        <p:txBody>
          <a:bodyPr/>
          <a:lstStyle/>
          <a:p>
            <a:fld id="{CC7EFEE3-39AF-486C-B6E3-AB9C21D6B7D3}" type="slidenum">
              <a:rPr lang="en-GB" smtClean="0"/>
              <a:t>‹#›</a:t>
            </a:fld>
            <a:endParaRPr lang="en-GB"/>
          </a:p>
        </p:txBody>
      </p:sp>
    </p:spTree>
    <p:extLst>
      <p:ext uri="{BB962C8B-B14F-4D97-AF65-F5344CB8AC3E}">
        <p14:creationId xmlns:p14="http://schemas.microsoft.com/office/powerpoint/2010/main" val="1762532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8349E-3C5B-D5C0-F648-48FB9D1BFA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5BEA236-A2BA-C5A5-7814-0699721070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2D1234E-392C-E4F6-7CE1-66BDCF5759D2}"/>
              </a:ext>
            </a:extLst>
          </p:cNvPr>
          <p:cNvSpPr>
            <a:spLocks noGrp="1"/>
          </p:cNvSpPr>
          <p:nvPr>
            <p:ph type="dt" sz="half" idx="10"/>
          </p:nvPr>
        </p:nvSpPr>
        <p:spPr/>
        <p:txBody>
          <a:bodyPr/>
          <a:lstStyle/>
          <a:p>
            <a:fld id="{49E797D7-A5EC-4BD6-B0FA-3C18E9671426}" type="datetimeFigureOut">
              <a:rPr lang="en-GB" smtClean="0"/>
              <a:t>26/06/2026</a:t>
            </a:fld>
            <a:endParaRPr lang="en-GB"/>
          </a:p>
        </p:txBody>
      </p:sp>
      <p:sp>
        <p:nvSpPr>
          <p:cNvPr id="5" name="Footer Placeholder 4">
            <a:extLst>
              <a:ext uri="{FF2B5EF4-FFF2-40B4-BE49-F238E27FC236}">
                <a16:creationId xmlns:a16="http://schemas.microsoft.com/office/drawing/2014/main" id="{C61AC0B9-88B8-C75F-99FD-F96A7C7D031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3920A0-03AF-BDE0-E66A-0D36EE9BB168}"/>
              </a:ext>
            </a:extLst>
          </p:cNvPr>
          <p:cNvSpPr>
            <a:spLocks noGrp="1"/>
          </p:cNvSpPr>
          <p:nvPr>
            <p:ph type="sldNum" sz="quarter" idx="12"/>
          </p:nvPr>
        </p:nvSpPr>
        <p:spPr/>
        <p:txBody>
          <a:bodyPr/>
          <a:lstStyle/>
          <a:p>
            <a:fld id="{CC7EFEE3-39AF-486C-B6E3-AB9C21D6B7D3}" type="slidenum">
              <a:rPr lang="en-GB" smtClean="0"/>
              <a:t>‹#›</a:t>
            </a:fld>
            <a:endParaRPr lang="en-GB"/>
          </a:p>
        </p:txBody>
      </p:sp>
    </p:spTree>
    <p:extLst>
      <p:ext uri="{BB962C8B-B14F-4D97-AF65-F5344CB8AC3E}">
        <p14:creationId xmlns:p14="http://schemas.microsoft.com/office/powerpoint/2010/main" val="1832651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B2EBEDC-D468-AA27-D1C1-6030B18A8BC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05963F0-59A3-A05C-9732-26D50DC89F5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7EA545-DCFB-21A5-3EC2-A9171DC913BD}"/>
              </a:ext>
            </a:extLst>
          </p:cNvPr>
          <p:cNvSpPr>
            <a:spLocks noGrp="1"/>
          </p:cNvSpPr>
          <p:nvPr>
            <p:ph type="dt" sz="half" idx="10"/>
          </p:nvPr>
        </p:nvSpPr>
        <p:spPr/>
        <p:txBody>
          <a:bodyPr/>
          <a:lstStyle/>
          <a:p>
            <a:fld id="{49E797D7-A5EC-4BD6-B0FA-3C18E9671426}" type="datetimeFigureOut">
              <a:rPr lang="en-GB" smtClean="0"/>
              <a:t>26/06/2026</a:t>
            </a:fld>
            <a:endParaRPr lang="en-GB"/>
          </a:p>
        </p:txBody>
      </p:sp>
      <p:sp>
        <p:nvSpPr>
          <p:cNvPr id="5" name="Footer Placeholder 4">
            <a:extLst>
              <a:ext uri="{FF2B5EF4-FFF2-40B4-BE49-F238E27FC236}">
                <a16:creationId xmlns:a16="http://schemas.microsoft.com/office/drawing/2014/main" id="{BABB5FED-BC13-A02F-BB76-03E1322C6CF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2C76377-CE98-84A2-EE3D-BFDEFE787A0B}"/>
              </a:ext>
            </a:extLst>
          </p:cNvPr>
          <p:cNvSpPr>
            <a:spLocks noGrp="1"/>
          </p:cNvSpPr>
          <p:nvPr>
            <p:ph type="sldNum" sz="quarter" idx="12"/>
          </p:nvPr>
        </p:nvSpPr>
        <p:spPr/>
        <p:txBody>
          <a:bodyPr/>
          <a:lstStyle/>
          <a:p>
            <a:fld id="{CC7EFEE3-39AF-486C-B6E3-AB9C21D6B7D3}" type="slidenum">
              <a:rPr lang="en-GB" smtClean="0"/>
              <a:t>‹#›</a:t>
            </a:fld>
            <a:endParaRPr lang="en-GB"/>
          </a:p>
        </p:txBody>
      </p:sp>
    </p:spTree>
    <p:extLst>
      <p:ext uri="{BB962C8B-B14F-4D97-AF65-F5344CB8AC3E}">
        <p14:creationId xmlns:p14="http://schemas.microsoft.com/office/powerpoint/2010/main" val="26735881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lack text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337A4-8469-451A-9ED9-76141DC84A2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1A1C064-6E36-4DD3-824B-70C5522847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FF6609D-7081-469E-ADAE-6413B5A24FC5}"/>
              </a:ext>
            </a:extLst>
          </p:cNvPr>
          <p:cNvSpPr>
            <a:spLocks noGrp="1"/>
          </p:cNvSpPr>
          <p:nvPr>
            <p:ph type="dt" sz="half" idx="10"/>
          </p:nvPr>
        </p:nvSpPr>
        <p:spPr/>
        <p:txBody>
          <a:bodyPr/>
          <a:lstStyle/>
          <a:p>
            <a:fld id="{5AB2D348-4AFA-4CB3-ACA9-64DB3B54419E}" type="datetimeFigureOut">
              <a:rPr lang="en-GB" smtClean="0"/>
              <a:t>26/06/2026</a:t>
            </a:fld>
            <a:endParaRPr lang="en-GB"/>
          </a:p>
        </p:txBody>
      </p:sp>
      <p:sp>
        <p:nvSpPr>
          <p:cNvPr id="5" name="Footer Placeholder 4">
            <a:extLst>
              <a:ext uri="{FF2B5EF4-FFF2-40B4-BE49-F238E27FC236}">
                <a16:creationId xmlns:a16="http://schemas.microsoft.com/office/drawing/2014/main" id="{07FC3381-97DB-411C-9A7F-E163223E5D9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273F87-85F6-4A0E-A6AB-8BDC3965A25E}"/>
              </a:ext>
            </a:extLst>
          </p:cNvPr>
          <p:cNvSpPr>
            <a:spLocks noGrp="1"/>
          </p:cNvSpPr>
          <p:nvPr>
            <p:ph type="sldNum" sz="quarter" idx="12"/>
          </p:nvPr>
        </p:nvSpPr>
        <p:spPr/>
        <p:txBody>
          <a:bodyPr/>
          <a:lstStyle/>
          <a:p>
            <a:fld id="{50328316-8BF3-4B79-9393-44A47358F55A}" type="slidenum">
              <a:rPr lang="en-GB" smtClean="0"/>
              <a:t>‹#›</a:t>
            </a:fld>
            <a:endParaRPr lang="en-GB"/>
          </a:p>
        </p:txBody>
      </p:sp>
    </p:spTree>
    <p:extLst>
      <p:ext uri="{BB962C8B-B14F-4D97-AF65-F5344CB8AC3E}">
        <p14:creationId xmlns:p14="http://schemas.microsoft.com/office/powerpoint/2010/main" val="114029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lack text gener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D281D-046F-424F-9C64-752226A8214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3FEA25D-7566-459F-89E0-DD286E71FDB7}"/>
              </a:ext>
            </a:extLst>
          </p:cNvPr>
          <p:cNvSpPr>
            <a:spLocks noGrp="1"/>
          </p:cNvSpPr>
          <p:nvPr>
            <p:ph idx="1"/>
          </p:nvPr>
        </p:nvSpPr>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16B7E6-6C26-421F-9EF2-BA74434A7D61}"/>
              </a:ext>
            </a:extLst>
          </p:cNvPr>
          <p:cNvSpPr>
            <a:spLocks noGrp="1"/>
          </p:cNvSpPr>
          <p:nvPr>
            <p:ph type="dt" sz="half" idx="10"/>
          </p:nvPr>
        </p:nvSpPr>
        <p:spPr/>
        <p:txBody>
          <a:bodyPr/>
          <a:lstStyle/>
          <a:p>
            <a:fld id="{5AB2D348-4AFA-4CB3-ACA9-64DB3B54419E}" type="datetimeFigureOut">
              <a:rPr lang="en-GB" smtClean="0"/>
              <a:t>26/06/2026</a:t>
            </a:fld>
            <a:endParaRPr lang="en-GB"/>
          </a:p>
        </p:txBody>
      </p:sp>
      <p:sp>
        <p:nvSpPr>
          <p:cNvPr id="5" name="Footer Placeholder 4">
            <a:extLst>
              <a:ext uri="{FF2B5EF4-FFF2-40B4-BE49-F238E27FC236}">
                <a16:creationId xmlns:a16="http://schemas.microsoft.com/office/drawing/2014/main" id="{4878119C-3C94-4ED3-8A00-F2BEEF4C351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19355EA-74E3-432B-9AFA-C1417736FD7D}"/>
              </a:ext>
            </a:extLst>
          </p:cNvPr>
          <p:cNvSpPr>
            <a:spLocks noGrp="1"/>
          </p:cNvSpPr>
          <p:nvPr>
            <p:ph type="sldNum" sz="quarter" idx="12"/>
          </p:nvPr>
        </p:nvSpPr>
        <p:spPr/>
        <p:txBody>
          <a:bodyPr/>
          <a:lstStyle/>
          <a:p>
            <a:fld id="{50328316-8BF3-4B79-9393-44A47358F55A}" type="slidenum">
              <a:rPr lang="en-GB" smtClean="0"/>
              <a:t>‹#›</a:t>
            </a:fld>
            <a:endParaRPr lang="en-GB"/>
          </a:p>
        </p:txBody>
      </p:sp>
    </p:spTree>
    <p:extLst>
      <p:ext uri="{BB962C8B-B14F-4D97-AF65-F5344CB8AC3E}">
        <p14:creationId xmlns:p14="http://schemas.microsoft.com/office/powerpoint/2010/main" val="34090851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lack text titl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19C38-F3F2-4BC9-8253-CC561F809D0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76EFBE9-8211-4B2A-8053-7AA4A0B2FA2B}"/>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49C431-5230-4A1E-866A-4BD9F71A14DC}"/>
              </a:ext>
            </a:extLst>
          </p:cNvPr>
          <p:cNvSpPr>
            <a:spLocks noGrp="1"/>
          </p:cNvSpPr>
          <p:nvPr>
            <p:ph type="dt" sz="half" idx="10"/>
          </p:nvPr>
        </p:nvSpPr>
        <p:spPr/>
        <p:txBody>
          <a:bodyPr/>
          <a:lstStyle/>
          <a:p>
            <a:fld id="{5AB2D348-4AFA-4CB3-ACA9-64DB3B54419E}" type="datetimeFigureOut">
              <a:rPr lang="en-GB" smtClean="0"/>
              <a:t>26/06/2026</a:t>
            </a:fld>
            <a:endParaRPr lang="en-GB"/>
          </a:p>
        </p:txBody>
      </p:sp>
      <p:sp>
        <p:nvSpPr>
          <p:cNvPr id="5" name="Footer Placeholder 4">
            <a:extLst>
              <a:ext uri="{FF2B5EF4-FFF2-40B4-BE49-F238E27FC236}">
                <a16:creationId xmlns:a16="http://schemas.microsoft.com/office/drawing/2014/main" id="{C6FBC44F-2162-4405-A2C2-50BF9FB477F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1DFEB7-2804-4DBD-AE6E-9F2AA76B2615}"/>
              </a:ext>
            </a:extLst>
          </p:cNvPr>
          <p:cNvSpPr>
            <a:spLocks noGrp="1"/>
          </p:cNvSpPr>
          <p:nvPr>
            <p:ph type="sldNum" sz="quarter" idx="12"/>
          </p:nvPr>
        </p:nvSpPr>
        <p:spPr/>
        <p:txBody>
          <a:bodyPr/>
          <a:lstStyle/>
          <a:p>
            <a:fld id="{50328316-8BF3-4B79-9393-44A47358F55A}" type="slidenum">
              <a:rPr lang="en-GB" smtClean="0"/>
              <a:t>‹#›</a:t>
            </a:fld>
            <a:endParaRPr lang="en-GB"/>
          </a:p>
        </p:txBody>
      </p:sp>
    </p:spTree>
    <p:extLst>
      <p:ext uri="{BB962C8B-B14F-4D97-AF65-F5344CB8AC3E}">
        <p14:creationId xmlns:p14="http://schemas.microsoft.com/office/powerpoint/2010/main" val="14138296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Black text spli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2EBED-9E37-4EF5-B1CE-E1D8AFB30BF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ABA2D5F-F88C-4465-90C5-2FFBE040546B}"/>
              </a:ext>
            </a:extLst>
          </p:cNvPr>
          <p:cNvSpPr>
            <a:spLocks noGrp="1"/>
          </p:cNvSpPr>
          <p:nvPr>
            <p:ph sz="half" idx="1"/>
          </p:nvPr>
        </p:nvSpPr>
        <p:spPr>
          <a:xfrm>
            <a:off x="838200" y="1825625"/>
            <a:ext cx="5181600" cy="4351338"/>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AFDD0C8-2557-48B1-AB83-768EB1C9FCFE}"/>
              </a:ext>
            </a:extLst>
          </p:cNvPr>
          <p:cNvSpPr>
            <a:spLocks noGrp="1"/>
          </p:cNvSpPr>
          <p:nvPr>
            <p:ph sz="half" idx="2"/>
          </p:nvPr>
        </p:nvSpPr>
        <p:spPr>
          <a:xfrm>
            <a:off x="6172200" y="1825625"/>
            <a:ext cx="5181600" cy="4351338"/>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85FFA04-744B-404C-9357-2BDE5540FF8E}"/>
              </a:ext>
            </a:extLst>
          </p:cNvPr>
          <p:cNvSpPr>
            <a:spLocks noGrp="1"/>
          </p:cNvSpPr>
          <p:nvPr>
            <p:ph type="dt" sz="half" idx="10"/>
          </p:nvPr>
        </p:nvSpPr>
        <p:spPr/>
        <p:txBody>
          <a:bodyPr/>
          <a:lstStyle/>
          <a:p>
            <a:fld id="{5AB2D348-4AFA-4CB3-ACA9-64DB3B54419E}" type="datetimeFigureOut">
              <a:rPr lang="en-GB" smtClean="0"/>
              <a:t>26/06/2026</a:t>
            </a:fld>
            <a:endParaRPr lang="en-GB"/>
          </a:p>
        </p:txBody>
      </p:sp>
      <p:sp>
        <p:nvSpPr>
          <p:cNvPr id="6" name="Footer Placeholder 5">
            <a:extLst>
              <a:ext uri="{FF2B5EF4-FFF2-40B4-BE49-F238E27FC236}">
                <a16:creationId xmlns:a16="http://schemas.microsoft.com/office/drawing/2014/main" id="{606577CA-2818-4DB9-AE25-3E7ACA6258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ED8F537-317C-433A-8E3B-C8B1B8D8018F}"/>
              </a:ext>
            </a:extLst>
          </p:cNvPr>
          <p:cNvSpPr>
            <a:spLocks noGrp="1"/>
          </p:cNvSpPr>
          <p:nvPr>
            <p:ph type="sldNum" sz="quarter" idx="12"/>
          </p:nvPr>
        </p:nvSpPr>
        <p:spPr/>
        <p:txBody>
          <a:bodyPr/>
          <a:lstStyle/>
          <a:p>
            <a:fld id="{50328316-8BF3-4B79-9393-44A47358F55A}" type="slidenum">
              <a:rPr lang="en-GB" smtClean="0"/>
              <a:t>‹#›</a:t>
            </a:fld>
            <a:endParaRPr lang="en-GB"/>
          </a:p>
        </p:txBody>
      </p:sp>
    </p:spTree>
    <p:extLst>
      <p:ext uri="{BB962C8B-B14F-4D97-AF65-F5344CB8AC3E}">
        <p14:creationId xmlns:p14="http://schemas.microsoft.com/office/powerpoint/2010/main" val="15572937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Image on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FC07A-276C-7542-BBF2-B2F7761B466F}"/>
              </a:ext>
            </a:extLst>
          </p:cNvPr>
          <p:cNvSpPr>
            <a:spLocks noGrp="1"/>
          </p:cNvSpPr>
          <p:nvPr>
            <p:ph type="title"/>
          </p:nvPr>
        </p:nvSpPr>
        <p:spPr>
          <a:xfrm>
            <a:off x="6245089" y="365126"/>
            <a:ext cx="5257800" cy="759339"/>
          </a:xfr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DA96B15-2609-0247-941A-13334704C542}"/>
              </a:ext>
            </a:extLst>
          </p:cNvPr>
          <p:cNvSpPr>
            <a:spLocks noGrp="1"/>
          </p:cNvSpPr>
          <p:nvPr>
            <p:ph idx="1"/>
          </p:nvPr>
        </p:nvSpPr>
        <p:spPr>
          <a:xfrm>
            <a:off x="6245089" y="1680519"/>
            <a:ext cx="5257800" cy="449644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Rectangle 8">
            <a:extLst>
              <a:ext uri="{FF2B5EF4-FFF2-40B4-BE49-F238E27FC236}">
                <a16:creationId xmlns:a16="http://schemas.microsoft.com/office/drawing/2014/main" id="{A9593ACE-E311-F742-A1EE-9763A831612B}"/>
              </a:ext>
            </a:extLst>
          </p:cNvPr>
          <p:cNvSpPr/>
          <p:nvPr userDrawn="1"/>
        </p:nvSpPr>
        <p:spPr>
          <a:xfrm>
            <a:off x="0" y="0"/>
            <a:ext cx="19742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2">
            <a:extLst>
              <a:ext uri="{FF2B5EF4-FFF2-40B4-BE49-F238E27FC236}">
                <a16:creationId xmlns:a16="http://schemas.microsoft.com/office/drawing/2014/main" id="{E463E614-C1B1-A04D-A447-75A5A9755EA2}"/>
              </a:ext>
            </a:extLst>
          </p:cNvPr>
          <p:cNvSpPr>
            <a:spLocks noGrp="1"/>
          </p:cNvSpPr>
          <p:nvPr>
            <p:ph type="pic" idx="10" hasCustomPrompt="1"/>
          </p:nvPr>
        </p:nvSpPr>
        <p:spPr>
          <a:xfrm>
            <a:off x="197427" y="0"/>
            <a:ext cx="5196208" cy="6858000"/>
          </a:xfrm>
        </p:spPr>
        <p:txBody>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br>
              <a:rPr lang="en-US" sz="1800"/>
            </a:br>
            <a:br>
              <a:rPr lang="en-US" sz="1800"/>
            </a:br>
            <a:br>
              <a:rPr lang="en-US" sz="1800"/>
            </a:br>
            <a:endParaRPr lang="en-US" sz="1800"/>
          </a:p>
          <a:p>
            <a:endParaRPr lang="en-US" sz="1800"/>
          </a:p>
          <a:p>
            <a:endParaRPr lang="en-US" sz="1800"/>
          </a:p>
          <a:p>
            <a:endParaRPr lang="en-US" sz="1800"/>
          </a:p>
          <a:p>
            <a:r>
              <a:rPr lang="en-US" sz="1800"/>
              <a:t>Click icon to </a:t>
            </a:r>
            <a:br>
              <a:rPr lang="en-US" sz="1800"/>
            </a:br>
            <a:r>
              <a:rPr lang="en-US" sz="1800"/>
              <a:t>add image</a:t>
            </a:r>
            <a:endParaRPr lang="en-US"/>
          </a:p>
        </p:txBody>
      </p:sp>
    </p:spTree>
    <p:extLst>
      <p:ext uri="{BB962C8B-B14F-4D97-AF65-F5344CB8AC3E}">
        <p14:creationId xmlns:p14="http://schemas.microsoft.com/office/powerpoint/2010/main" val="6389418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No title 2">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hq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164379" y="6071336"/>
            <a:ext cx="2296621" cy="538442"/>
          </a:xfrm>
          <a:prstGeom prst="rect">
            <a:avLst/>
          </a:prstGeom>
          <a:ln w="19050">
            <a:noFill/>
            <a:miter lim="800000"/>
          </a:ln>
        </p:spPr>
      </p:pic>
      <p:pic>
        <p:nvPicPr>
          <p:cNvPr id="5" name="Picture 4"/>
          <p:cNvPicPr>
            <a:picLocks noChangeAspect="1"/>
          </p:cNvPicPr>
          <p:nvPr userDrawn="1"/>
        </p:nvPicPr>
        <p:blipFill>
          <a:blip r:embed="rId3" cstate="hq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37108" y="5923824"/>
            <a:ext cx="2419966" cy="702656"/>
          </a:xfrm>
          <a:prstGeom prst="rect">
            <a:avLst/>
          </a:prstGeom>
        </p:spPr>
      </p:pic>
      <p:pic>
        <p:nvPicPr>
          <p:cNvPr id="8" name="Picture 2" descr="Image result for nhs logo"/>
          <p:cNvPicPr>
            <a:picLocks noChangeAspect="1" noChangeArrowheads="1"/>
          </p:cNvPicPr>
          <p:nvPr userDrawn="1"/>
        </p:nvPicPr>
        <p:blipFill>
          <a:blip r:embed="rId4" cstate="hqprint">
            <a:extLst>
              <a:ext uri="{28A0092B-C50C-407E-A947-70E740481C1C}">
                <a14:useLocalDpi xmlns:a14="http://schemas.microsoft.com/office/drawing/2010/main"/>
              </a:ext>
            </a:extLst>
          </a:blip>
          <a:srcRect/>
          <a:stretch>
            <a:fillRect/>
          </a:stretch>
        </p:blipFill>
        <p:spPr bwMode="auto">
          <a:xfrm>
            <a:off x="10518608" y="6102031"/>
            <a:ext cx="1183236" cy="47861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userDrawn="1"/>
        </p:nvPicPr>
        <p:blipFill>
          <a:blip r:embed="rId5">
            <a:extLst>
              <a:ext uri="{BEBA8EAE-BF5A-486C-A8C5-ECC9F3942E4B}">
                <a14:imgProps xmlns:a14="http://schemas.microsoft.com/office/drawing/2010/main">
                  <a14:imgLayer r:embed="rId6">
                    <a14:imgEffect>
                      <a14:colorTemperature colorTemp="4700"/>
                    </a14:imgEffect>
                    <a14:imgEffect>
                      <a14:saturation sat="66000"/>
                    </a14:imgEffect>
                    <a14:imgEffect>
                      <a14:brightnessContrast bright="20000" contrast="20000"/>
                    </a14:imgEffect>
                  </a14:imgLayer>
                </a14:imgProps>
              </a:ext>
            </a:extLst>
          </a:blip>
          <a:stretch>
            <a:fillRect/>
          </a:stretch>
        </p:blipFill>
        <p:spPr>
          <a:xfrm>
            <a:off x="7590901" y="6177243"/>
            <a:ext cx="423781" cy="349270"/>
          </a:xfrm>
          <a:prstGeom prst="rect">
            <a:avLst/>
          </a:prstGeom>
        </p:spPr>
      </p:pic>
      <p:sp>
        <p:nvSpPr>
          <p:cNvPr id="6" name="Text Placeholder 4"/>
          <p:cNvSpPr>
            <a:spLocks noGrp="1"/>
          </p:cNvSpPr>
          <p:nvPr>
            <p:ph type="body" sz="quarter" idx="13"/>
          </p:nvPr>
        </p:nvSpPr>
        <p:spPr>
          <a:xfrm>
            <a:off x="1082675" y="1529698"/>
            <a:ext cx="6461125" cy="1987859"/>
          </a:xfrm>
          <a:prstGeom prst="rect">
            <a:avLst/>
          </a:prstGeom>
        </p:spPr>
        <p:txBody>
          <a:bodyPr/>
          <a:lstStyle>
            <a:lvl1pPr marL="444500" indent="-444500">
              <a:spcBef>
                <a:spcPts val="0"/>
              </a:spcBef>
              <a:spcAft>
                <a:spcPts val="1200"/>
              </a:spcAft>
              <a:buFontTx/>
              <a:buBlip>
                <a:blip r:embed="rId7"/>
              </a:buBlip>
              <a:defRPr sz="2400">
                <a:solidFill>
                  <a:schemeClr val="tx1"/>
                </a:solidFill>
                <a:latin typeface="Arial" panose="020B0604020202020204" pitchFamily="34" charset="0"/>
                <a:cs typeface="Arial" panose="020B0604020202020204" pitchFamily="34" charset="0"/>
              </a:defRPr>
            </a:lvl1pPr>
            <a:lvl2pPr marL="717550" indent="-358775">
              <a:spcBef>
                <a:spcPts val="0"/>
              </a:spcBef>
              <a:spcAft>
                <a:spcPts val="1200"/>
              </a:spcAft>
              <a:buFontTx/>
              <a:buBlip>
                <a:blip r:embed="rId8"/>
              </a:buBlip>
              <a:defRPr sz="2400">
                <a:solidFill>
                  <a:schemeClr val="tx1"/>
                </a:solidFill>
                <a:latin typeface="Arial" panose="020B0604020202020204" pitchFamily="34" charset="0"/>
                <a:cs typeface="Arial" panose="020B0604020202020204" pitchFamily="34" charset="0"/>
              </a:defRPr>
            </a:lvl2pPr>
            <a:lvl3pPr marL="1255713" indent="-342900">
              <a:spcBef>
                <a:spcPts val="0"/>
              </a:spcBef>
              <a:spcAft>
                <a:spcPts val="1200"/>
              </a:spcAft>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793875" indent="-358775">
              <a:spcBef>
                <a:spcPts val="0"/>
              </a:spcBef>
              <a:spcAft>
                <a:spcPts val="1200"/>
              </a:spcAft>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4pPr>
            <a:lvl5pPr marL="900113" indent="-450850">
              <a:defRPr sz="2400">
                <a:solidFill>
                  <a:schemeClr val="tx1"/>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endParaRPr lang="en-US"/>
          </a:p>
        </p:txBody>
      </p:sp>
      <p:sp>
        <p:nvSpPr>
          <p:cNvPr id="7" name="Text Placeholder 4"/>
          <p:cNvSpPr>
            <a:spLocks noGrp="1"/>
          </p:cNvSpPr>
          <p:nvPr>
            <p:ph type="body" sz="quarter" idx="16"/>
          </p:nvPr>
        </p:nvSpPr>
        <p:spPr>
          <a:xfrm>
            <a:off x="1082675" y="3611224"/>
            <a:ext cx="6461125" cy="2150947"/>
          </a:xfrm>
          <a:prstGeom prst="rect">
            <a:avLst/>
          </a:prstGeom>
        </p:spPr>
        <p:txBody>
          <a:bodyPr/>
          <a:lstStyle>
            <a:lvl1pPr marL="457200" indent="-457200">
              <a:spcBef>
                <a:spcPts val="0"/>
              </a:spcBef>
              <a:spcAft>
                <a:spcPts val="1200"/>
              </a:spcAft>
              <a:buClr>
                <a:schemeClr val="accent5"/>
              </a:buClr>
              <a:buFont typeface="+mj-lt"/>
              <a:buAutoNum type="arabicPeriod"/>
              <a:defRPr sz="2400" b="0">
                <a:solidFill>
                  <a:schemeClr val="tx1"/>
                </a:solidFill>
                <a:latin typeface="Arial" panose="020B0604020202020204" pitchFamily="34" charset="0"/>
                <a:cs typeface="Arial" panose="020B0604020202020204" pitchFamily="34" charset="0"/>
              </a:defRPr>
            </a:lvl1pPr>
            <a:lvl2pPr marL="803275" indent="-444500">
              <a:spcBef>
                <a:spcPts val="0"/>
              </a:spcBef>
              <a:spcAft>
                <a:spcPts val="1200"/>
              </a:spcAft>
              <a:buClr>
                <a:schemeClr val="accent2"/>
              </a:buClr>
              <a:buFont typeface="+mj-lt"/>
              <a:buAutoNum type="alphaLcPeriod"/>
              <a:defRPr sz="2400" b="0">
                <a:solidFill>
                  <a:schemeClr val="tx1"/>
                </a:solidFill>
                <a:latin typeface="Arial" panose="020B0604020202020204" pitchFamily="34" charset="0"/>
                <a:cs typeface="Arial" panose="020B0604020202020204" pitchFamily="34" charset="0"/>
              </a:defRPr>
            </a:lvl2pPr>
            <a:lvl3pPr marL="1255713" indent="-457200">
              <a:spcBef>
                <a:spcPts val="0"/>
              </a:spcBef>
              <a:spcAft>
                <a:spcPts val="1200"/>
              </a:spcAft>
              <a:buFont typeface="+mj-lt"/>
              <a:buAutoNum type="romanLcPeriod"/>
              <a:defRPr sz="2400" b="0">
                <a:solidFill>
                  <a:schemeClr val="tx1"/>
                </a:solidFill>
                <a:latin typeface="Arial" panose="020B0604020202020204" pitchFamily="34" charset="0"/>
                <a:cs typeface="Arial" panose="020B0604020202020204" pitchFamily="34" charset="0"/>
              </a:defRPr>
            </a:lvl3pPr>
            <a:lvl4pPr marL="0" indent="0">
              <a:spcBef>
                <a:spcPts val="0"/>
              </a:spcBef>
              <a:spcAft>
                <a:spcPts val="1200"/>
              </a:spcAft>
              <a:buClr>
                <a:schemeClr val="accent1"/>
              </a:buClr>
              <a:buFontTx/>
              <a:buNone/>
              <a:defRPr sz="2400" b="0">
                <a:solidFill>
                  <a:schemeClr val="tx1"/>
                </a:solidFill>
                <a:latin typeface="Arial" panose="020B0604020202020204" pitchFamily="34" charset="0"/>
                <a:cs typeface="Arial" panose="020B0604020202020204" pitchFamily="34" charset="0"/>
              </a:defRPr>
            </a:lvl4pPr>
            <a:lvl5pPr marL="444500" indent="-444500">
              <a:defRPr sz="2400">
                <a:solidFill>
                  <a:schemeClr val="tx1">
                    <a:lumMod val="65000"/>
                    <a:lumOff val="35000"/>
                  </a:schemeClr>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094162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267B296-E29F-31C9-8E25-5BA4A6BAAA6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1012DD8-029F-D84E-8B80-A43B26DB4C7B}"/>
              </a:ext>
            </a:extLst>
          </p:cNvPr>
          <p:cNvSpPr>
            <a:spLocks noGrp="1"/>
          </p:cNvSpPr>
          <p:nvPr>
            <p:ph type="ctrTitle"/>
          </p:nvPr>
        </p:nvSpPr>
        <p:spPr>
          <a:xfrm>
            <a:off x="813487" y="1600200"/>
            <a:ext cx="5839104" cy="2387600"/>
          </a:xfrm>
          <a:ln>
            <a:noFill/>
          </a:ln>
        </p:spPr>
        <p:txBody>
          <a:bodyPr anchor="b">
            <a:normAutofit/>
          </a:bodyPr>
          <a:lstStyle>
            <a:lvl1pPr algn="l">
              <a:defRPr sz="4400">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C6F82A63-C38B-C249-9A95-67C1BA50D6F8}"/>
              </a:ext>
            </a:extLst>
          </p:cNvPr>
          <p:cNvSpPr>
            <a:spLocks noGrp="1"/>
          </p:cNvSpPr>
          <p:nvPr>
            <p:ph type="subTitle" idx="1"/>
          </p:nvPr>
        </p:nvSpPr>
        <p:spPr>
          <a:xfrm>
            <a:off x="813486" y="4306095"/>
            <a:ext cx="4339281" cy="951705"/>
          </a:xfrm>
        </p:spPr>
        <p:txBody>
          <a:bodyPr>
            <a:normAutofit/>
          </a:bodyPr>
          <a:lstStyle>
            <a:lvl1pPr marL="0" indent="0" algn="l">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5" name="Text Placeholder 4">
            <a:extLst>
              <a:ext uri="{FF2B5EF4-FFF2-40B4-BE49-F238E27FC236}">
                <a16:creationId xmlns:a16="http://schemas.microsoft.com/office/drawing/2014/main" id="{E486F0C8-3491-F94F-A44B-8E93444A432E}"/>
              </a:ext>
            </a:extLst>
          </p:cNvPr>
          <p:cNvSpPr>
            <a:spLocks noGrp="1"/>
          </p:cNvSpPr>
          <p:nvPr>
            <p:ph type="body" sz="quarter" idx="10" hasCustomPrompt="1"/>
          </p:nvPr>
        </p:nvSpPr>
        <p:spPr>
          <a:xfrm>
            <a:off x="813486" y="5697562"/>
            <a:ext cx="1593486" cy="360337"/>
          </a:xfrm>
          <a:solidFill>
            <a:schemeClr val="accent1"/>
          </a:solidFill>
        </p:spPr>
        <p:txBody>
          <a:bodyPr wrap="none" lIns="108000" tIns="72000" rIns="108000" bIns="72000" anchor="ctr" anchorCtr="0">
            <a:spAutoFit/>
          </a:bodyPr>
          <a:lstStyle>
            <a:lvl1pPr marL="0" indent="0">
              <a:buNone/>
              <a:defRPr sz="1400">
                <a:solidFill>
                  <a:schemeClr val="tx1"/>
                </a:solidFill>
              </a:defRPr>
            </a:lvl1pPr>
          </a:lstStyle>
          <a:p>
            <a:pPr lvl="0"/>
            <a:r>
              <a:rPr lang="en-GB"/>
              <a:t>Date goes here</a:t>
            </a:r>
            <a:endParaRPr lang="en-US"/>
          </a:p>
        </p:txBody>
      </p:sp>
    </p:spTree>
    <p:extLst>
      <p:ext uri="{BB962C8B-B14F-4D97-AF65-F5344CB8AC3E}">
        <p14:creationId xmlns:p14="http://schemas.microsoft.com/office/powerpoint/2010/main" val="29484197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05DAA3D-1673-7448-B12F-F4D85C094EA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10FC07A-276C-7542-BBF2-B2F7761B466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DA96B15-2609-0247-941A-13334704C54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Rectangle 8">
            <a:extLst>
              <a:ext uri="{FF2B5EF4-FFF2-40B4-BE49-F238E27FC236}">
                <a16:creationId xmlns:a16="http://schemas.microsoft.com/office/drawing/2014/main" id="{A9593ACE-E311-F742-A1EE-9763A831612B}"/>
              </a:ext>
            </a:extLst>
          </p:cNvPr>
          <p:cNvSpPr/>
          <p:nvPr userDrawn="1"/>
        </p:nvSpPr>
        <p:spPr>
          <a:xfrm>
            <a:off x="0" y="0"/>
            <a:ext cx="19742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74682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NO GLOB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FC07A-276C-7542-BBF2-B2F7761B466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DA96B15-2609-0247-941A-13334704C54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Rectangle 8">
            <a:extLst>
              <a:ext uri="{FF2B5EF4-FFF2-40B4-BE49-F238E27FC236}">
                <a16:creationId xmlns:a16="http://schemas.microsoft.com/office/drawing/2014/main" id="{A9593ACE-E311-F742-A1EE-9763A831612B}"/>
              </a:ext>
            </a:extLst>
          </p:cNvPr>
          <p:cNvSpPr/>
          <p:nvPr userDrawn="1"/>
        </p:nvSpPr>
        <p:spPr>
          <a:xfrm>
            <a:off x="0" y="0"/>
            <a:ext cx="19742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56990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CEFFC76-DD8F-4D4D-8082-DFCC110F1D7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DAB4A19-EECC-8C43-9557-F1CF1E6BA39A}"/>
              </a:ext>
            </a:extLst>
          </p:cNvPr>
          <p:cNvSpPr>
            <a:spLocks noGrp="1"/>
          </p:cNvSpPr>
          <p:nvPr>
            <p:ph type="title"/>
          </p:nvPr>
        </p:nvSpPr>
        <p:spPr>
          <a:xfrm>
            <a:off x="1638899" y="3313043"/>
            <a:ext cx="8876099" cy="1277281"/>
          </a:xfrm>
        </p:spPr>
        <p:txBody>
          <a:bodyPr anchor="b">
            <a:normAutofit/>
          </a:bodyPr>
          <a:lstStyle>
            <a:lvl1pPr algn="ctr">
              <a:defRPr sz="4400">
                <a:solidFill>
                  <a:schemeClr val="bg1"/>
                </a:solidFill>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A9D21463-4269-7D4D-8E5A-69D92D341711}"/>
              </a:ext>
            </a:extLst>
          </p:cNvPr>
          <p:cNvSpPr>
            <a:spLocks noGrp="1"/>
          </p:cNvSpPr>
          <p:nvPr>
            <p:ph type="body" idx="1"/>
          </p:nvPr>
        </p:nvSpPr>
        <p:spPr>
          <a:xfrm>
            <a:off x="1638899" y="4855759"/>
            <a:ext cx="8888800" cy="637445"/>
          </a:xfrm>
        </p:spPr>
        <p:txBody>
          <a:bodyPr/>
          <a:lstStyle>
            <a:lvl1pPr marL="0" indent="0" algn="ctr">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7821623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2B65F-570D-7948-AF46-BCD9360D7C0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B2DA7ED-C206-7D49-A23A-A39941851B3D}"/>
              </a:ext>
            </a:extLst>
          </p:cNvPr>
          <p:cNvSpPr>
            <a:spLocks noGrp="1"/>
          </p:cNvSpPr>
          <p:nvPr>
            <p:ph sz="half" idx="1"/>
          </p:nvPr>
        </p:nvSpPr>
        <p:spPr>
          <a:xfrm>
            <a:off x="838200" y="1640271"/>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70690F0-BCD6-EB4C-986C-E102BBC7431E}"/>
              </a:ext>
            </a:extLst>
          </p:cNvPr>
          <p:cNvSpPr>
            <a:spLocks noGrp="1"/>
          </p:cNvSpPr>
          <p:nvPr>
            <p:ph sz="half" idx="2"/>
          </p:nvPr>
        </p:nvSpPr>
        <p:spPr>
          <a:xfrm>
            <a:off x="6172200" y="1640271"/>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72827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D1AF6-9B7C-DE47-9A45-4DD3C93AF537}"/>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A897701-7F06-5F4F-AA87-E7D502F952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2C5A4F0-AD4D-8841-9498-22D5F9EB214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683777E-5086-CF49-977A-746B754E97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CA0FBAB-4213-234E-A112-A1B5808D8D1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9936640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mage on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FC07A-276C-7542-BBF2-B2F7761B466F}"/>
              </a:ext>
            </a:extLst>
          </p:cNvPr>
          <p:cNvSpPr>
            <a:spLocks noGrp="1"/>
          </p:cNvSpPr>
          <p:nvPr>
            <p:ph type="title"/>
          </p:nvPr>
        </p:nvSpPr>
        <p:spPr>
          <a:xfrm>
            <a:off x="838200" y="365126"/>
            <a:ext cx="5257800" cy="759339"/>
          </a:xfr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DA96B15-2609-0247-941A-13334704C542}"/>
              </a:ext>
            </a:extLst>
          </p:cNvPr>
          <p:cNvSpPr>
            <a:spLocks noGrp="1"/>
          </p:cNvSpPr>
          <p:nvPr>
            <p:ph idx="1"/>
          </p:nvPr>
        </p:nvSpPr>
        <p:spPr>
          <a:xfrm>
            <a:off x="838200" y="1680519"/>
            <a:ext cx="5257800" cy="449644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Rectangle 8">
            <a:extLst>
              <a:ext uri="{FF2B5EF4-FFF2-40B4-BE49-F238E27FC236}">
                <a16:creationId xmlns:a16="http://schemas.microsoft.com/office/drawing/2014/main" id="{A9593ACE-E311-F742-A1EE-9763A831612B}"/>
              </a:ext>
            </a:extLst>
          </p:cNvPr>
          <p:cNvSpPr/>
          <p:nvPr userDrawn="1"/>
        </p:nvSpPr>
        <p:spPr>
          <a:xfrm>
            <a:off x="0" y="0"/>
            <a:ext cx="19742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2">
            <a:extLst>
              <a:ext uri="{FF2B5EF4-FFF2-40B4-BE49-F238E27FC236}">
                <a16:creationId xmlns:a16="http://schemas.microsoft.com/office/drawing/2014/main" id="{E463E614-C1B1-A04D-A447-75A5A9755EA2}"/>
              </a:ext>
            </a:extLst>
          </p:cNvPr>
          <p:cNvSpPr>
            <a:spLocks noGrp="1"/>
          </p:cNvSpPr>
          <p:nvPr>
            <p:ph type="pic" idx="10" hasCustomPrompt="1"/>
          </p:nvPr>
        </p:nvSpPr>
        <p:spPr>
          <a:xfrm>
            <a:off x="6995792" y="0"/>
            <a:ext cx="5196208" cy="6858000"/>
          </a:xfrm>
        </p:spPr>
        <p:txBody>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br>
              <a:rPr lang="en-US" sz="1800"/>
            </a:br>
            <a:br>
              <a:rPr lang="en-US" sz="1800"/>
            </a:br>
            <a:br>
              <a:rPr lang="en-US" sz="1800"/>
            </a:br>
            <a:endParaRPr lang="en-US" sz="1800"/>
          </a:p>
          <a:p>
            <a:endParaRPr lang="en-US" sz="1800"/>
          </a:p>
          <a:p>
            <a:endParaRPr lang="en-US" sz="1800"/>
          </a:p>
          <a:p>
            <a:endParaRPr lang="en-US" sz="1800"/>
          </a:p>
          <a:p>
            <a:r>
              <a:rPr lang="en-US" sz="1800"/>
              <a:t>Click icon to </a:t>
            </a:r>
            <a:br>
              <a:rPr lang="en-US" sz="1800"/>
            </a:br>
            <a:r>
              <a:rPr lang="en-US" sz="1800"/>
              <a:t>add image</a:t>
            </a:r>
            <a:endParaRPr lang="en-US"/>
          </a:p>
        </p:txBody>
      </p:sp>
    </p:spTree>
    <p:extLst>
      <p:ext uri="{BB962C8B-B14F-4D97-AF65-F5344CB8AC3E}">
        <p14:creationId xmlns:p14="http://schemas.microsoft.com/office/powerpoint/2010/main" val="34121550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mage on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FC07A-276C-7542-BBF2-B2F7761B466F}"/>
              </a:ext>
            </a:extLst>
          </p:cNvPr>
          <p:cNvSpPr>
            <a:spLocks noGrp="1"/>
          </p:cNvSpPr>
          <p:nvPr>
            <p:ph type="title"/>
          </p:nvPr>
        </p:nvSpPr>
        <p:spPr>
          <a:xfrm>
            <a:off x="6245089" y="365126"/>
            <a:ext cx="5257800" cy="759339"/>
          </a:xfr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DA96B15-2609-0247-941A-13334704C542}"/>
              </a:ext>
            </a:extLst>
          </p:cNvPr>
          <p:cNvSpPr>
            <a:spLocks noGrp="1"/>
          </p:cNvSpPr>
          <p:nvPr>
            <p:ph idx="1"/>
          </p:nvPr>
        </p:nvSpPr>
        <p:spPr>
          <a:xfrm>
            <a:off x="6245089" y="1680519"/>
            <a:ext cx="5257800" cy="449644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Rectangle 8">
            <a:extLst>
              <a:ext uri="{FF2B5EF4-FFF2-40B4-BE49-F238E27FC236}">
                <a16:creationId xmlns:a16="http://schemas.microsoft.com/office/drawing/2014/main" id="{A9593ACE-E311-F742-A1EE-9763A831612B}"/>
              </a:ext>
            </a:extLst>
          </p:cNvPr>
          <p:cNvSpPr/>
          <p:nvPr userDrawn="1"/>
        </p:nvSpPr>
        <p:spPr>
          <a:xfrm>
            <a:off x="0" y="0"/>
            <a:ext cx="19742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2">
            <a:extLst>
              <a:ext uri="{FF2B5EF4-FFF2-40B4-BE49-F238E27FC236}">
                <a16:creationId xmlns:a16="http://schemas.microsoft.com/office/drawing/2014/main" id="{E463E614-C1B1-A04D-A447-75A5A9755EA2}"/>
              </a:ext>
            </a:extLst>
          </p:cNvPr>
          <p:cNvSpPr>
            <a:spLocks noGrp="1"/>
          </p:cNvSpPr>
          <p:nvPr>
            <p:ph type="pic" idx="10" hasCustomPrompt="1"/>
          </p:nvPr>
        </p:nvSpPr>
        <p:spPr>
          <a:xfrm>
            <a:off x="197427" y="0"/>
            <a:ext cx="5196208" cy="6858000"/>
          </a:xfrm>
        </p:spPr>
        <p:txBody>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br>
              <a:rPr lang="en-US" sz="1800"/>
            </a:br>
            <a:br>
              <a:rPr lang="en-US" sz="1800"/>
            </a:br>
            <a:br>
              <a:rPr lang="en-US" sz="1800"/>
            </a:br>
            <a:endParaRPr lang="en-US" sz="1800"/>
          </a:p>
          <a:p>
            <a:endParaRPr lang="en-US" sz="1800"/>
          </a:p>
          <a:p>
            <a:endParaRPr lang="en-US" sz="1800"/>
          </a:p>
          <a:p>
            <a:endParaRPr lang="en-US" sz="1800"/>
          </a:p>
          <a:p>
            <a:r>
              <a:rPr lang="en-US" sz="1800"/>
              <a:t>Click icon to </a:t>
            </a:r>
            <a:br>
              <a:rPr lang="en-US" sz="1800"/>
            </a:br>
            <a:r>
              <a:rPr lang="en-US" sz="1800"/>
              <a:t>add image</a:t>
            </a:r>
            <a:endParaRPr lang="en-US"/>
          </a:p>
        </p:txBody>
      </p:sp>
    </p:spTree>
    <p:extLst>
      <p:ext uri="{BB962C8B-B14F-4D97-AF65-F5344CB8AC3E}">
        <p14:creationId xmlns:p14="http://schemas.microsoft.com/office/powerpoint/2010/main" val="8877358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all out box">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0F76DD1-2DE8-4241-A3BC-A583A42D357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10FC07A-276C-7542-BBF2-B2F7761B466F}"/>
              </a:ext>
            </a:extLst>
          </p:cNvPr>
          <p:cNvSpPr>
            <a:spLocks noGrp="1"/>
          </p:cNvSpPr>
          <p:nvPr>
            <p:ph type="title"/>
          </p:nvPr>
        </p:nvSpPr>
        <p:spPr>
          <a:xfrm>
            <a:off x="838200" y="365126"/>
            <a:ext cx="5257800" cy="759339"/>
          </a:xfr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DA96B15-2609-0247-941A-13334704C542}"/>
              </a:ext>
            </a:extLst>
          </p:cNvPr>
          <p:cNvSpPr>
            <a:spLocks noGrp="1"/>
          </p:cNvSpPr>
          <p:nvPr>
            <p:ph idx="1"/>
          </p:nvPr>
        </p:nvSpPr>
        <p:spPr>
          <a:xfrm>
            <a:off x="838200" y="1680519"/>
            <a:ext cx="5257800" cy="449644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Rectangle 8">
            <a:extLst>
              <a:ext uri="{FF2B5EF4-FFF2-40B4-BE49-F238E27FC236}">
                <a16:creationId xmlns:a16="http://schemas.microsoft.com/office/drawing/2014/main" id="{A9593ACE-E311-F742-A1EE-9763A831612B}"/>
              </a:ext>
            </a:extLst>
          </p:cNvPr>
          <p:cNvSpPr/>
          <p:nvPr userDrawn="1"/>
        </p:nvSpPr>
        <p:spPr>
          <a:xfrm>
            <a:off x="0" y="0"/>
            <a:ext cx="19742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903F77AD-34A2-D545-B016-CA08D2E57B74}"/>
              </a:ext>
            </a:extLst>
          </p:cNvPr>
          <p:cNvSpPr>
            <a:spLocks noGrp="1"/>
          </p:cNvSpPr>
          <p:nvPr>
            <p:ph sz="quarter" idx="10"/>
          </p:nvPr>
        </p:nvSpPr>
        <p:spPr>
          <a:xfrm>
            <a:off x="7766050" y="1124465"/>
            <a:ext cx="3829050" cy="505249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1423741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ver for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12DD8-029F-D84E-8B80-A43B26DB4C7B}"/>
              </a:ext>
            </a:extLst>
          </p:cNvPr>
          <p:cNvSpPr>
            <a:spLocks noGrp="1"/>
          </p:cNvSpPr>
          <p:nvPr>
            <p:ph type="ctrTitle"/>
          </p:nvPr>
        </p:nvSpPr>
        <p:spPr>
          <a:xfrm>
            <a:off x="813487" y="1600200"/>
            <a:ext cx="5839104" cy="2387600"/>
          </a:xfrm>
          <a:ln>
            <a:noFill/>
          </a:ln>
        </p:spPr>
        <p:txBody>
          <a:bodyPr anchor="b">
            <a:normAutofit/>
          </a:bodyPr>
          <a:lstStyle>
            <a:lvl1pPr algn="l">
              <a:defRPr sz="4400">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C6F82A63-C38B-C249-9A95-67C1BA50D6F8}"/>
              </a:ext>
            </a:extLst>
          </p:cNvPr>
          <p:cNvSpPr>
            <a:spLocks noGrp="1"/>
          </p:cNvSpPr>
          <p:nvPr>
            <p:ph type="subTitle" idx="1"/>
          </p:nvPr>
        </p:nvSpPr>
        <p:spPr>
          <a:xfrm>
            <a:off x="813486" y="4306095"/>
            <a:ext cx="4339281" cy="951705"/>
          </a:xfrm>
        </p:spPr>
        <p:txBody>
          <a:bodyPr>
            <a:normAutofit/>
          </a:bodyPr>
          <a:lstStyle>
            <a:lvl1pPr marL="0" indent="0" algn="l">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5" name="Text Placeholder 4">
            <a:extLst>
              <a:ext uri="{FF2B5EF4-FFF2-40B4-BE49-F238E27FC236}">
                <a16:creationId xmlns:a16="http://schemas.microsoft.com/office/drawing/2014/main" id="{E486F0C8-3491-F94F-A44B-8E93444A432E}"/>
              </a:ext>
            </a:extLst>
          </p:cNvPr>
          <p:cNvSpPr>
            <a:spLocks noGrp="1"/>
          </p:cNvSpPr>
          <p:nvPr>
            <p:ph type="body" sz="quarter" idx="10" hasCustomPrompt="1"/>
          </p:nvPr>
        </p:nvSpPr>
        <p:spPr>
          <a:xfrm>
            <a:off x="813486" y="5697562"/>
            <a:ext cx="1593486" cy="360337"/>
          </a:xfrm>
          <a:solidFill>
            <a:schemeClr val="accent1"/>
          </a:solidFill>
        </p:spPr>
        <p:txBody>
          <a:bodyPr wrap="none" lIns="108000" tIns="72000" rIns="108000" bIns="72000" anchor="ctr" anchorCtr="0">
            <a:spAutoFit/>
          </a:bodyPr>
          <a:lstStyle>
            <a:lvl1pPr marL="0" indent="0">
              <a:buNone/>
              <a:defRPr sz="1400">
                <a:solidFill>
                  <a:schemeClr val="tx1"/>
                </a:solidFill>
              </a:defRPr>
            </a:lvl1pPr>
          </a:lstStyle>
          <a:p>
            <a:pPr lvl="0"/>
            <a:r>
              <a:rPr lang="en-GB"/>
              <a:t>Date goes here</a:t>
            </a:r>
            <a:endParaRPr lang="en-US"/>
          </a:p>
        </p:txBody>
      </p:sp>
    </p:spTree>
    <p:extLst>
      <p:ext uri="{BB962C8B-B14F-4D97-AF65-F5344CB8AC3E}">
        <p14:creationId xmlns:p14="http://schemas.microsoft.com/office/powerpoint/2010/main" val="1581853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FCB08CE-B749-4A34-8E38-256DAB23FDA3}"/>
              </a:ext>
            </a:extLst>
          </p:cNvPr>
          <p:cNvSpPr txBox="1"/>
          <p:nvPr userDrawn="1"/>
        </p:nvSpPr>
        <p:spPr>
          <a:xfrm>
            <a:off x="291314" y="6372536"/>
            <a:ext cx="647362"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a:solidFill>
                  <a:schemeClr val="accent3">
                    <a:lumMod val="60000"/>
                    <a:lumOff val="40000"/>
                  </a:schemeClr>
                </a:solidFill>
                <a:latin typeface="Arial" panose="020B0604020202020204" pitchFamily="34" charset="0"/>
                <a:cs typeface="Arial" panose="020B0604020202020204" pitchFamily="34" charset="0"/>
              </a:rPr>
              <a:t> </a:t>
            </a:r>
            <a:r>
              <a:rPr lang="en-US" sz="1200">
                <a:solidFill>
                  <a:schemeClr val="accent3"/>
                </a:solidFill>
                <a:latin typeface="Arial" panose="020B0604020202020204" pitchFamily="34" charset="0"/>
                <a:cs typeface="Arial" panose="020B0604020202020204" pitchFamily="34" charset="0"/>
              </a:rPr>
              <a:t>  </a:t>
            </a:r>
            <a:r>
              <a:rPr lang="en-US" sz="1200">
                <a:solidFill>
                  <a:srgbClr val="005EB8"/>
                </a:solidFill>
                <a:latin typeface="Arial" panose="020B0604020202020204" pitchFamily="34" charset="0"/>
                <a:cs typeface="Arial" panose="020B0604020202020204" pitchFamily="34" charset="0"/>
              </a:rPr>
              <a:t>|</a:t>
            </a:r>
            <a:endParaRPr lang="en-US" sz="1200">
              <a:solidFill>
                <a:schemeClr val="accent3"/>
              </a:solidFill>
              <a:latin typeface="Arial" panose="020B0604020202020204" pitchFamily="34" charset="0"/>
              <a:cs typeface="Arial" panose="020B0604020202020204" pitchFamily="34" charset="0"/>
            </a:endParaRPr>
          </a:p>
        </p:txBody>
      </p:sp>
      <p:sp>
        <p:nvSpPr>
          <p:cNvPr id="12" name="Title 10">
            <a:extLst>
              <a:ext uri="{FF2B5EF4-FFF2-40B4-BE49-F238E27FC236}">
                <a16:creationId xmlns:a16="http://schemas.microsoft.com/office/drawing/2014/main" id="{22B34758-9E88-47CF-97D6-6500D97D9E41}"/>
              </a:ext>
            </a:extLst>
          </p:cNvPr>
          <p:cNvSpPr>
            <a:spLocks noGrp="1"/>
          </p:cNvSpPr>
          <p:nvPr>
            <p:ph type="title"/>
          </p:nvPr>
        </p:nvSpPr>
        <p:spPr>
          <a:xfrm>
            <a:off x="784109" y="1210682"/>
            <a:ext cx="10641498" cy="611649"/>
          </a:xfrm>
          <a:prstGeom prst="rect">
            <a:avLst/>
          </a:prstGeom>
        </p:spPr>
        <p:txBody>
          <a:bodyPr/>
          <a:lstStyle>
            <a:lvl1pPr>
              <a:defRPr sz="36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800">
              <a:solidFill>
                <a:srgbClr val="005EB8"/>
              </a:solidFill>
              <a:latin typeface="Arial" charset="0"/>
              <a:ea typeface="Arial" charset="0"/>
              <a:cs typeface="Arial" charset="0"/>
            </a:endParaRPr>
          </a:p>
        </p:txBody>
      </p:sp>
      <p:sp>
        <p:nvSpPr>
          <p:cNvPr id="13" name="Content Placeholder 9">
            <a:extLst>
              <a:ext uri="{FF2B5EF4-FFF2-40B4-BE49-F238E27FC236}">
                <a16:creationId xmlns:a16="http://schemas.microsoft.com/office/drawing/2014/main" id="{34C2919C-3AD4-436F-A0CC-4F48C43AA521}"/>
              </a:ext>
            </a:extLst>
          </p:cNvPr>
          <p:cNvSpPr>
            <a:spLocks noGrp="1"/>
          </p:cNvSpPr>
          <p:nvPr>
            <p:ph sz="quarter" idx="10"/>
          </p:nvPr>
        </p:nvSpPr>
        <p:spPr>
          <a:xfrm>
            <a:off x="784109" y="2141151"/>
            <a:ext cx="10641498" cy="2244128"/>
          </a:xfrm>
          <a:prstGeom prst="rect">
            <a:avLst/>
          </a:prstGeom>
        </p:spPr>
        <p:txBody>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Footer Placeholder 2">
            <a:extLst>
              <a:ext uri="{FF2B5EF4-FFF2-40B4-BE49-F238E27FC236}">
                <a16:creationId xmlns:a16="http://schemas.microsoft.com/office/drawing/2014/main" id="{5AB091A9-979F-438D-A004-40CFB3EAC3A7}"/>
              </a:ext>
            </a:extLst>
          </p:cNvPr>
          <p:cNvSpPr>
            <a:spLocks noGrp="1"/>
          </p:cNvSpPr>
          <p:nvPr>
            <p:ph type="ftr" sz="quarter" idx="3"/>
          </p:nvPr>
        </p:nvSpPr>
        <p:spPr>
          <a:xfrm>
            <a:off x="690676" y="6333439"/>
            <a:ext cx="5723164"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a:t>Presentation title</a:t>
            </a:r>
          </a:p>
        </p:txBody>
      </p:sp>
      <p:pic>
        <p:nvPicPr>
          <p:cNvPr id="2" name="Picture 2">
            <a:extLst>
              <a:ext uri="{FF2B5EF4-FFF2-40B4-BE49-F238E27FC236}">
                <a16:creationId xmlns:a16="http://schemas.microsoft.com/office/drawing/2014/main" id="{C55CCBE4-64CE-289E-390E-D70F380CA04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998679" y="0"/>
            <a:ext cx="1017426" cy="6116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85293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FD92197-A763-4404-8A63-69B178453565}" type="datetimeFigureOut">
              <a:rPr lang="en-GB" smtClean="0"/>
              <a:t>26/06/2026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1CE52A-2B0C-4FC0-8EA5-139AB3C8068F}" type="slidenum">
              <a:rPr lang="en-GB" smtClean="0"/>
              <a:t>‹#›</a:t>
            </a:fld>
            <a:endParaRPr lang="en-GB"/>
          </a:p>
        </p:txBody>
      </p:sp>
      <p:sp>
        <p:nvSpPr>
          <p:cNvPr id="10" name="Content Placeholder 9">
            <a:extLst>
              <a:ext uri="{FF2B5EF4-FFF2-40B4-BE49-F238E27FC236}">
                <a16:creationId xmlns:a16="http://schemas.microsoft.com/office/drawing/2014/main" id="{162A6E99-D7C4-40DA-8D03-CF3926F7B6BD}"/>
              </a:ext>
            </a:extLst>
          </p:cNvPr>
          <p:cNvSpPr>
            <a:spLocks noGrp="1"/>
          </p:cNvSpPr>
          <p:nvPr>
            <p:ph sz="quarter" idx="13"/>
          </p:nvPr>
        </p:nvSpPr>
        <p:spPr>
          <a:xfrm>
            <a:off x="7535333" y="1028700"/>
            <a:ext cx="1219200" cy="121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354762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282319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B881740-5E78-451A-84B4-9CFB57B56ED3}"/>
              </a:ext>
            </a:extLst>
          </p:cNvPr>
          <p:cNvPicPr>
            <a:picLocks noChangeAspect="1"/>
          </p:cNvPicPr>
          <p:nvPr userDrawn="1"/>
        </p:nvPicPr>
        <p:blipFill>
          <a:blip r:embed="rId2"/>
          <a:stretch>
            <a:fillRect/>
          </a:stretch>
        </p:blipFill>
        <p:spPr>
          <a:xfrm>
            <a:off x="9563100" y="-1825"/>
            <a:ext cx="2628900" cy="1323975"/>
          </a:xfrm>
          <a:prstGeom prst="rect">
            <a:avLst/>
          </a:prstGeom>
        </p:spPr>
      </p:pic>
      <p:pic>
        <p:nvPicPr>
          <p:cNvPr id="8" name="Picture 7" descr="Shape, arrow&#10;&#10;Description automatically generated">
            <a:extLst>
              <a:ext uri="{FF2B5EF4-FFF2-40B4-BE49-F238E27FC236}">
                <a16:creationId xmlns:a16="http://schemas.microsoft.com/office/drawing/2014/main" id="{B08992B8-153A-44F9-B9C2-162FC3AFF43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10025809" y="2361537"/>
            <a:ext cx="2165885" cy="4226118"/>
          </a:xfrm>
          <a:prstGeom prst="rect">
            <a:avLst/>
          </a:prstGeom>
        </p:spPr>
      </p:pic>
      <p:sp>
        <p:nvSpPr>
          <p:cNvPr id="2" name="Title 1"/>
          <p:cNvSpPr>
            <a:spLocks noGrp="1"/>
          </p:cNvSpPr>
          <p:nvPr>
            <p:ph type="ctrTitle"/>
          </p:nvPr>
        </p:nvSpPr>
        <p:spPr>
          <a:xfrm>
            <a:off x="838200" y="2011129"/>
            <a:ext cx="9144000" cy="2387600"/>
          </a:xfrm>
          <a:prstGeom prst="rect">
            <a:avLst/>
          </a:prstGeom>
        </p:spPr>
        <p:txBody>
          <a:bodyPr anchor="b"/>
          <a:lstStyle>
            <a:lvl1pPr algn="l">
              <a:defRPr sz="6000">
                <a:solidFill>
                  <a:schemeClr val="tx1"/>
                </a:solidFill>
              </a:defRPr>
            </a:lvl1pPr>
          </a:lstStyle>
          <a:p>
            <a:r>
              <a:rPr lang="en-US"/>
              <a:t>Click to edit Master title style</a:t>
            </a:r>
            <a:endParaRPr lang="en-GB"/>
          </a:p>
        </p:txBody>
      </p:sp>
      <p:sp>
        <p:nvSpPr>
          <p:cNvPr id="3" name="Subtitle 2"/>
          <p:cNvSpPr>
            <a:spLocks noGrp="1"/>
          </p:cNvSpPr>
          <p:nvPr>
            <p:ph type="subTitle" idx="1"/>
          </p:nvPr>
        </p:nvSpPr>
        <p:spPr>
          <a:xfrm>
            <a:off x="838200" y="4490804"/>
            <a:ext cx="9144000" cy="1655762"/>
          </a:xfrm>
          <a:prstGeom prst="rect">
            <a:avLst/>
          </a:prstGeo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a:solidFill>
                  <a:schemeClr val="tx1"/>
                </a:solidFill>
              </a:defRPr>
            </a:lvl1pPr>
          </a:lstStyle>
          <a:p>
            <a:fld id="{6B7050BE-67A4-48D2-9B2A-C64C84024886}" type="datetimeFigureOut">
              <a:rPr lang="en-GB" smtClean="0"/>
              <a:pPr/>
              <a:t>26/06/2026</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a:solidFill>
                  <a:schemeClr val="tx1"/>
                </a:solidFill>
              </a:defRPr>
            </a:lvl1p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a:solidFill>
                  <a:schemeClr val="tx1"/>
                </a:solidFill>
              </a:defRPr>
            </a:lvl1pPr>
          </a:lstStyle>
          <a:p>
            <a:fld id="{A95B287F-1F5F-4C93-B4C8-B8F6B414D33E}" type="slidenum">
              <a:rPr lang="en-GB" smtClean="0"/>
              <a:pPr/>
              <a:t>‹#›</a:t>
            </a:fld>
            <a:endParaRPr lang="en-GB"/>
          </a:p>
        </p:txBody>
      </p:sp>
    </p:spTree>
    <p:extLst>
      <p:ext uri="{BB962C8B-B14F-4D97-AF65-F5344CB8AC3E}">
        <p14:creationId xmlns:p14="http://schemas.microsoft.com/office/powerpoint/2010/main" val="22170509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600364"/>
            <a:ext cx="10515600" cy="748145"/>
          </a:xfrm>
          <a:prstGeom prst="rect">
            <a:avLst/>
          </a:prstGeom>
        </p:spPr>
        <p:txBody>
          <a:bodyPr anchor="ctr"/>
          <a:lstStyle>
            <a:lvl1pPr>
              <a:defRPr sz="3600">
                <a:solidFill>
                  <a:schemeClr val="tx1"/>
                </a:solidFill>
              </a:defRPr>
            </a:lvl1pPr>
          </a:lstStyle>
          <a:p>
            <a:r>
              <a:rPr lang="en-US"/>
              <a:t>Click to edit Master title style</a:t>
            </a:r>
            <a:endParaRPr lang="en-GB"/>
          </a:p>
        </p:txBody>
      </p:sp>
      <p:sp>
        <p:nvSpPr>
          <p:cNvPr id="3" name="Content Placeholder 2"/>
          <p:cNvSpPr>
            <a:spLocks noGrp="1"/>
          </p:cNvSpPr>
          <p:nvPr>
            <p:ph idx="1"/>
          </p:nvPr>
        </p:nvSpPr>
        <p:spPr>
          <a:xfrm>
            <a:off x="838200" y="1653309"/>
            <a:ext cx="10515600" cy="4523654"/>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B7050BE-67A4-48D2-9B2A-C64C84024886}" type="datetimeFigureOut">
              <a:rPr lang="en-GB" smtClean="0"/>
              <a:t>26/06/2026</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A95B287F-1F5F-4C93-B4C8-B8F6B414D33E}" type="slidenum">
              <a:rPr lang="en-GB" smtClean="0"/>
              <a:t>‹#›</a:t>
            </a:fld>
            <a:endParaRPr lang="en-GB"/>
          </a:p>
        </p:txBody>
      </p:sp>
    </p:spTree>
    <p:extLst>
      <p:ext uri="{BB962C8B-B14F-4D97-AF65-F5344CB8AC3E}">
        <p14:creationId xmlns:p14="http://schemas.microsoft.com/office/powerpoint/2010/main" val="22703299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solidFill>
                  <a:schemeClr val="tx1"/>
                </a:solidFill>
              </a:defRPr>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a:solidFill>
                  <a:schemeClr val="tx1"/>
                </a:solidFill>
              </a:defRPr>
            </a:lvl1pPr>
          </a:lstStyle>
          <a:p>
            <a:fld id="{6B7050BE-67A4-48D2-9B2A-C64C84024886}" type="datetimeFigureOut">
              <a:rPr lang="en-GB" smtClean="0"/>
              <a:pPr/>
              <a:t>26/06/2026</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a:solidFill>
                  <a:schemeClr val="tx1"/>
                </a:solidFill>
              </a:defRPr>
            </a:lvl1p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a:solidFill>
                  <a:schemeClr val="tx1"/>
                </a:solidFill>
              </a:defRPr>
            </a:lvl1pPr>
          </a:lstStyle>
          <a:p>
            <a:fld id="{A95B287F-1F5F-4C93-B4C8-B8F6B414D33E}" type="slidenum">
              <a:rPr lang="en-GB" smtClean="0"/>
              <a:pPr/>
              <a:t>‹#›</a:t>
            </a:fld>
            <a:endParaRPr lang="en-GB"/>
          </a:p>
        </p:txBody>
      </p:sp>
    </p:spTree>
    <p:extLst>
      <p:ext uri="{BB962C8B-B14F-4D97-AF65-F5344CB8AC3E}">
        <p14:creationId xmlns:p14="http://schemas.microsoft.com/office/powerpoint/2010/main" val="35517291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a:solidFill>
                  <a:schemeClr val="tx1"/>
                </a:solidFill>
              </a:defRPr>
            </a:lvl1p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838200" y="6356350"/>
            <a:ext cx="2743200" cy="365125"/>
          </a:xfrm>
          <a:prstGeom prst="rect">
            <a:avLst/>
          </a:prstGeom>
        </p:spPr>
        <p:txBody>
          <a:bodyPr/>
          <a:lstStyle>
            <a:lvl1pPr>
              <a:defRPr>
                <a:solidFill>
                  <a:schemeClr val="tx1"/>
                </a:solidFill>
              </a:defRPr>
            </a:lvl1pPr>
          </a:lstStyle>
          <a:p>
            <a:fld id="{6B7050BE-67A4-48D2-9B2A-C64C84024886}" type="datetimeFigureOut">
              <a:rPr lang="en-GB" smtClean="0"/>
              <a:pPr/>
              <a:t>26/06/2026</a:t>
            </a:fld>
            <a:endParaRPr lang="en-GB"/>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lvl1pPr>
              <a:defRPr>
                <a:solidFill>
                  <a:schemeClr val="tx1"/>
                </a:solidFill>
              </a:defRPr>
            </a:lvl1pPr>
          </a:lstStyle>
          <a:p>
            <a:endParaRPr lang="en-GB"/>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lvl1pPr>
              <a:defRPr>
                <a:solidFill>
                  <a:schemeClr val="tx1"/>
                </a:solidFill>
              </a:defRPr>
            </a:lvl1pPr>
          </a:lstStyle>
          <a:p>
            <a:fld id="{A95B287F-1F5F-4C93-B4C8-B8F6B414D33E}" type="slidenum">
              <a:rPr lang="en-GB" smtClean="0"/>
              <a:pPr/>
              <a:t>‹#›</a:t>
            </a:fld>
            <a:endParaRPr lang="en-GB"/>
          </a:p>
        </p:txBody>
      </p:sp>
    </p:spTree>
    <p:extLst>
      <p:ext uri="{BB962C8B-B14F-4D97-AF65-F5344CB8AC3E}">
        <p14:creationId xmlns:p14="http://schemas.microsoft.com/office/powerpoint/2010/main" val="529915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648815"/>
          </a:xfrm>
          <a:prstGeom prst="rect">
            <a:avLst/>
          </a:prstGeom>
        </p:spPr>
        <p:txBody>
          <a:bodyPr/>
          <a:lstStyle>
            <a:lvl1pPr>
              <a:defRPr sz="2400">
                <a:solidFill>
                  <a:schemeClr val="tx1"/>
                </a:solidFill>
              </a:defRPr>
            </a:lvl1pPr>
          </a:lstStyle>
          <a:p>
            <a:r>
              <a:rPr lang="en-US"/>
              <a:t>Click to edit Master title style</a:t>
            </a:r>
            <a:endParaRPr lang="en-GB"/>
          </a:p>
        </p:txBody>
      </p:sp>
      <p:sp>
        <p:nvSpPr>
          <p:cNvPr id="3" name="Text Placeholder 2"/>
          <p:cNvSpPr>
            <a:spLocks noGrp="1"/>
          </p:cNvSpPr>
          <p:nvPr>
            <p:ph type="body" idx="1" hasCustomPrompt="1"/>
          </p:nvPr>
        </p:nvSpPr>
        <p:spPr>
          <a:xfrm>
            <a:off x="839788" y="1168418"/>
            <a:ext cx="5157787" cy="498012"/>
          </a:xfrm>
          <a:prstGeom prst="rect">
            <a:avLst/>
          </a:prstGeom>
          <a:ln>
            <a:solidFill>
              <a:schemeClr val="tx1"/>
            </a:solidFill>
          </a:ln>
        </p:spPr>
        <p:txBody>
          <a:bodyPr anchor="ctr"/>
          <a:lstStyle>
            <a:lvl1pPr marL="0" indent="0">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820908"/>
            <a:ext cx="5157787" cy="4368755"/>
          </a:xfrm>
          <a:prstGeom prst="rect">
            <a:avLst/>
          </a:prstGeom>
          <a:ln>
            <a:solidFill>
              <a:schemeClr val="tx1"/>
            </a:solidFill>
          </a:ln>
        </p:spPr>
        <p:txBody>
          <a:bodyPr/>
          <a:lstStyle>
            <a:lvl1pPr>
              <a:defRPr sz="2000">
                <a:solidFill>
                  <a:schemeClr val="tx1"/>
                </a:solidFill>
                <a:latin typeface="Arial" panose="020B0604020202020204" pitchFamily="34" charset="0"/>
                <a:cs typeface="Arial" panose="020B0604020202020204" pitchFamily="34" charset="0"/>
              </a:defRPr>
            </a:lvl1pPr>
            <a:lvl2pPr>
              <a:defRPr sz="1800">
                <a:solidFill>
                  <a:schemeClr val="tx1"/>
                </a:solidFill>
                <a:latin typeface="Arial" panose="020B0604020202020204" pitchFamily="34" charset="0"/>
                <a:cs typeface="Arial" panose="020B0604020202020204" pitchFamily="34" charset="0"/>
              </a:defRPr>
            </a:lvl2pPr>
            <a:lvl3pPr>
              <a:defRPr sz="1600">
                <a:solidFill>
                  <a:schemeClr val="tx1"/>
                </a:solidFill>
                <a:latin typeface="Arial" panose="020B0604020202020204" pitchFamily="34" charset="0"/>
                <a:cs typeface="Arial" panose="020B0604020202020204" pitchFamily="34" charset="0"/>
              </a:defRPr>
            </a:lvl3pPr>
            <a:lvl4pPr>
              <a:defRPr sz="1400">
                <a:solidFill>
                  <a:schemeClr val="tx1"/>
                </a:solidFill>
                <a:latin typeface="Arial" panose="020B0604020202020204" pitchFamily="34" charset="0"/>
                <a:cs typeface="Arial" panose="020B0604020202020204" pitchFamily="34" charset="0"/>
              </a:defRPr>
            </a:lvl4pPr>
            <a:lvl5pPr>
              <a:defRPr sz="1400">
                <a:solidFill>
                  <a:schemeClr val="tx1"/>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hasCustomPrompt="1"/>
          </p:nvPr>
        </p:nvSpPr>
        <p:spPr>
          <a:xfrm>
            <a:off x="6172200" y="1168418"/>
            <a:ext cx="5183188" cy="498012"/>
          </a:xfrm>
          <a:prstGeom prst="rect">
            <a:avLst/>
          </a:prstGeom>
          <a:ln>
            <a:solidFill>
              <a:schemeClr val="tx1"/>
            </a:solidFill>
          </a:ln>
        </p:spPr>
        <p:txBody>
          <a:bodyPr anchor="ctr"/>
          <a:lstStyle>
            <a:lvl1pPr marL="0" indent="0">
              <a:buNone/>
              <a:defRPr sz="1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820908"/>
            <a:ext cx="5183188" cy="4368755"/>
          </a:xfrm>
          <a:prstGeom prst="rect">
            <a:avLst/>
          </a:prstGeom>
          <a:ln>
            <a:solidFill>
              <a:schemeClr val="tx1"/>
            </a:solidFill>
          </a:ln>
        </p:spPr>
        <p:txBody>
          <a:bodyPr/>
          <a:lstStyle>
            <a:lvl1pPr>
              <a:defRPr sz="2000">
                <a:solidFill>
                  <a:schemeClr val="tx1"/>
                </a:solidFill>
                <a:latin typeface="Arial" panose="020B0604020202020204" pitchFamily="34" charset="0"/>
                <a:cs typeface="Arial" panose="020B0604020202020204" pitchFamily="34" charset="0"/>
              </a:defRPr>
            </a:lvl1pPr>
            <a:lvl2pPr>
              <a:defRPr sz="1800">
                <a:solidFill>
                  <a:schemeClr val="tx1"/>
                </a:solidFill>
                <a:latin typeface="Arial" panose="020B0604020202020204" pitchFamily="34" charset="0"/>
                <a:cs typeface="Arial" panose="020B0604020202020204" pitchFamily="34" charset="0"/>
              </a:defRPr>
            </a:lvl2pPr>
            <a:lvl3pPr>
              <a:defRPr sz="1600">
                <a:solidFill>
                  <a:schemeClr val="tx1"/>
                </a:solidFill>
                <a:latin typeface="Arial" panose="020B0604020202020204" pitchFamily="34" charset="0"/>
                <a:cs typeface="Arial" panose="020B0604020202020204" pitchFamily="34" charset="0"/>
              </a:defRPr>
            </a:lvl3pPr>
            <a:lvl4pPr>
              <a:defRPr sz="1400">
                <a:solidFill>
                  <a:schemeClr val="tx1"/>
                </a:solidFill>
                <a:latin typeface="Arial" panose="020B0604020202020204" pitchFamily="34" charset="0"/>
                <a:cs typeface="Arial" panose="020B0604020202020204" pitchFamily="34" charset="0"/>
              </a:defRPr>
            </a:lvl4pPr>
            <a:lvl5pPr>
              <a:defRPr sz="1400">
                <a:solidFill>
                  <a:schemeClr val="tx1"/>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838200" y="6356350"/>
            <a:ext cx="2743200" cy="365125"/>
          </a:xfrm>
          <a:prstGeom prst="rect">
            <a:avLst/>
          </a:prstGeom>
        </p:spPr>
        <p:txBody>
          <a:bodyPr/>
          <a:lstStyle>
            <a:lvl1pPr>
              <a:defRPr>
                <a:solidFill>
                  <a:schemeClr val="tx1"/>
                </a:solidFill>
              </a:defRPr>
            </a:lvl1pPr>
          </a:lstStyle>
          <a:p>
            <a:fld id="{6B7050BE-67A4-48D2-9B2A-C64C84024886}" type="datetimeFigureOut">
              <a:rPr lang="en-GB" smtClean="0"/>
              <a:pPr/>
              <a:t>26/06/2026</a:t>
            </a:fld>
            <a:endParaRPr lang="en-GB"/>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lvl1pPr>
              <a:defRPr>
                <a:solidFill>
                  <a:schemeClr val="tx1"/>
                </a:solidFill>
              </a:defRPr>
            </a:lvl1pPr>
          </a:lstStyle>
          <a:p>
            <a:endParaRPr lang="en-GB"/>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lvl1pPr>
              <a:defRPr>
                <a:solidFill>
                  <a:schemeClr val="tx1"/>
                </a:solidFill>
              </a:defRPr>
            </a:lvl1pPr>
          </a:lstStyle>
          <a:p>
            <a:fld id="{A95B287F-1F5F-4C93-B4C8-B8F6B414D33E}" type="slidenum">
              <a:rPr lang="en-GB" smtClean="0"/>
              <a:pPr/>
              <a:t>‹#›</a:t>
            </a:fld>
            <a:endParaRPr lang="en-GB"/>
          </a:p>
        </p:txBody>
      </p:sp>
    </p:spTree>
    <p:extLst>
      <p:ext uri="{BB962C8B-B14F-4D97-AF65-F5344CB8AC3E}">
        <p14:creationId xmlns:p14="http://schemas.microsoft.com/office/powerpoint/2010/main" val="36344089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Prioritisation Reporting">
    <p:spTree>
      <p:nvGrpSpPr>
        <p:cNvPr id="1" name=""/>
        <p:cNvGrpSpPr/>
        <p:nvPr/>
      </p:nvGrpSpPr>
      <p:grpSpPr>
        <a:xfrm>
          <a:off x="0" y="0"/>
          <a:ext cx="0" cy="0"/>
          <a:chOff x="0" y="0"/>
          <a:chExt cx="0" cy="0"/>
        </a:xfrm>
      </p:grpSpPr>
      <p:sp>
        <p:nvSpPr>
          <p:cNvPr id="2" name="Title 1"/>
          <p:cNvSpPr>
            <a:spLocks noGrp="1"/>
          </p:cNvSpPr>
          <p:nvPr>
            <p:ph type="title"/>
          </p:nvPr>
        </p:nvSpPr>
        <p:spPr>
          <a:xfrm>
            <a:off x="257027" y="365126"/>
            <a:ext cx="10080443" cy="482128"/>
          </a:xfrm>
          <a:prstGeom prst="rect">
            <a:avLst/>
          </a:prstGeom>
        </p:spPr>
        <p:txBody>
          <a:bodyPr/>
          <a:lstStyle>
            <a:lvl1pPr>
              <a:defRPr sz="2400">
                <a:solidFill>
                  <a:schemeClr val="tx1"/>
                </a:solidFill>
              </a:defRPr>
            </a:lvl1pPr>
          </a:lstStyle>
          <a:p>
            <a:endParaRPr lang="en-GB"/>
          </a:p>
        </p:txBody>
      </p:sp>
      <p:sp>
        <p:nvSpPr>
          <p:cNvPr id="3" name="Date Placeholder 2"/>
          <p:cNvSpPr>
            <a:spLocks noGrp="1"/>
          </p:cNvSpPr>
          <p:nvPr>
            <p:ph type="dt" sz="half" idx="10"/>
          </p:nvPr>
        </p:nvSpPr>
        <p:spPr>
          <a:xfrm>
            <a:off x="838200" y="6356350"/>
            <a:ext cx="2743200" cy="365125"/>
          </a:xfrm>
          <a:prstGeom prst="rect">
            <a:avLst/>
          </a:prstGeom>
        </p:spPr>
        <p:txBody>
          <a:bodyPr/>
          <a:lstStyle>
            <a:lvl1pPr>
              <a:defRPr>
                <a:solidFill>
                  <a:schemeClr val="tx1"/>
                </a:solidFill>
              </a:defRPr>
            </a:lvl1pPr>
          </a:lstStyle>
          <a:p>
            <a:fld id="{6B7050BE-67A4-48D2-9B2A-C64C84024886}" type="datetimeFigureOut">
              <a:rPr lang="en-GB" smtClean="0"/>
              <a:pPr/>
              <a:t>26/06/2026</a:t>
            </a:fld>
            <a:endParaRPr lang="en-GB"/>
          </a:p>
        </p:txBody>
      </p:sp>
    </p:spTree>
    <p:extLst>
      <p:ext uri="{BB962C8B-B14F-4D97-AF65-F5344CB8AC3E}">
        <p14:creationId xmlns:p14="http://schemas.microsoft.com/office/powerpoint/2010/main" val="32053830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lvl1pPr>
              <a:defRPr>
                <a:solidFill>
                  <a:schemeClr val="tx1"/>
                </a:solidFill>
              </a:defRPr>
            </a:lvl1pPr>
          </a:lstStyle>
          <a:p>
            <a:fld id="{6B7050BE-67A4-48D2-9B2A-C64C84024886}" type="datetimeFigureOut">
              <a:rPr lang="en-GB" smtClean="0"/>
              <a:pPr/>
              <a:t>26/06/2026</a:t>
            </a:fld>
            <a:endParaRPr lang="en-GB"/>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lvl1pPr>
              <a:defRPr>
                <a:solidFill>
                  <a:schemeClr val="tx1"/>
                </a:solidFill>
              </a:defRPr>
            </a:lvl1pPr>
          </a:lstStyle>
          <a:p>
            <a:endParaRPr lang="en-GB"/>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lvl1pPr>
              <a:defRPr>
                <a:solidFill>
                  <a:schemeClr val="tx1"/>
                </a:solidFill>
              </a:defRPr>
            </a:lvl1pPr>
          </a:lstStyle>
          <a:p>
            <a:fld id="{A95B287F-1F5F-4C93-B4C8-B8F6B414D33E}" type="slidenum">
              <a:rPr lang="en-GB" smtClean="0"/>
              <a:pPr/>
              <a:t>‹#›</a:t>
            </a:fld>
            <a:endParaRPr lang="en-GB"/>
          </a:p>
        </p:txBody>
      </p:sp>
    </p:spTree>
    <p:extLst>
      <p:ext uri="{BB962C8B-B14F-4D97-AF65-F5344CB8AC3E}">
        <p14:creationId xmlns:p14="http://schemas.microsoft.com/office/powerpoint/2010/main" val="20103786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city next to a body of water&#10;&#10;Description automatically generated with medium confidence">
            <a:extLst>
              <a:ext uri="{FF2B5EF4-FFF2-40B4-BE49-F238E27FC236}">
                <a16:creationId xmlns:a16="http://schemas.microsoft.com/office/drawing/2014/main" id="{F96B3DDB-0DCE-4B1D-80F7-D18BD97643C3}"/>
              </a:ext>
            </a:extLst>
          </p:cNvPr>
          <p:cNvPicPr>
            <a:picLocks noChangeAspect="1"/>
          </p:cNvPicPr>
          <p:nvPr userDrawn="1"/>
        </p:nvPicPr>
        <p:blipFill rotWithShape="1">
          <a:blip r:embed="rId2"/>
          <a:srcRect l="54116" t="-1" b="19487"/>
          <a:stretch/>
        </p:blipFill>
        <p:spPr>
          <a:xfrm>
            <a:off x="0" y="0"/>
            <a:ext cx="12192000" cy="6857999"/>
          </a:xfrm>
          <a:prstGeom prst="rect">
            <a:avLst/>
          </a:prstGeom>
        </p:spPr>
      </p:pic>
      <p:sp>
        <p:nvSpPr>
          <p:cNvPr id="7" name="Title 1">
            <a:extLst>
              <a:ext uri="{FF2B5EF4-FFF2-40B4-BE49-F238E27FC236}">
                <a16:creationId xmlns:a16="http://schemas.microsoft.com/office/drawing/2014/main" id="{62A4BAE0-2ABE-4468-B19C-8B01D1AC2D91}"/>
              </a:ext>
            </a:extLst>
          </p:cNvPr>
          <p:cNvSpPr>
            <a:spLocks noGrp="1"/>
          </p:cNvSpPr>
          <p:nvPr>
            <p:ph type="title"/>
          </p:nvPr>
        </p:nvSpPr>
        <p:spPr>
          <a:xfrm>
            <a:off x="1457098" y="4482818"/>
            <a:ext cx="3348850" cy="1666774"/>
          </a:xfrm>
          <a:prstGeom prst="rect">
            <a:avLst/>
          </a:prstGeom>
          <a:solidFill>
            <a:srgbClr val="0070C0">
              <a:alpha val="60000"/>
            </a:srgbClr>
          </a:solidFill>
        </p:spPr>
        <p:txBody>
          <a:bodyPr anchor="ctr"/>
          <a:lstStyle>
            <a:lvl1pPr algn="ctr">
              <a:defRPr sz="280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GB"/>
          </a:p>
        </p:txBody>
      </p:sp>
    </p:spTree>
    <p:extLst>
      <p:ext uri="{BB962C8B-B14F-4D97-AF65-F5344CB8AC3E}">
        <p14:creationId xmlns:p14="http://schemas.microsoft.com/office/powerpoint/2010/main" val="18206167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city next to a body of water&#10;&#10;Description automatically generated with medium confidence">
            <a:extLst>
              <a:ext uri="{FF2B5EF4-FFF2-40B4-BE49-F238E27FC236}">
                <a16:creationId xmlns:a16="http://schemas.microsoft.com/office/drawing/2014/main" id="{F96B3DDB-0DCE-4B1D-80F7-D18BD97643C3}"/>
              </a:ext>
            </a:extLst>
          </p:cNvPr>
          <p:cNvPicPr>
            <a:picLocks noChangeAspect="1"/>
          </p:cNvPicPr>
          <p:nvPr userDrawn="1"/>
        </p:nvPicPr>
        <p:blipFill rotWithShape="1">
          <a:blip r:embed="rId2"/>
          <a:srcRect l="12868" t="9743" r="41248" b="9743"/>
          <a:stretch/>
        </p:blipFill>
        <p:spPr>
          <a:xfrm>
            <a:off x="0" y="0"/>
            <a:ext cx="12192000" cy="6857999"/>
          </a:xfrm>
          <a:prstGeom prst="rect">
            <a:avLst/>
          </a:prstGeom>
        </p:spPr>
      </p:pic>
      <p:sp>
        <p:nvSpPr>
          <p:cNvPr id="4" name="Title 1">
            <a:extLst>
              <a:ext uri="{FF2B5EF4-FFF2-40B4-BE49-F238E27FC236}">
                <a16:creationId xmlns:a16="http://schemas.microsoft.com/office/drawing/2014/main" id="{69D6376F-2F92-4EC3-9EAB-69735E6CD432}"/>
              </a:ext>
            </a:extLst>
          </p:cNvPr>
          <p:cNvSpPr>
            <a:spLocks noGrp="1"/>
          </p:cNvSpPr>
          <p:nvPr>
            <p:ph type="title"/>
          </p:nvPr>
        </p:nvSpPr>
        <p:spPr>
          <a:xfrm>
            <a:off x="1457098" y="4482818"/>
            <a:ext cx="3348850" cy="1666774"/>
          </a:xfrm>
          <a:prstGeom prst="rect">
            <a:avLst/>
          </a:prstGeom>
          <a:solidFill>
            <a:srgbClr val="0070C0">
              <a:alpha val="60000"/>
            </a:srgbClr>
          </a:solidFill>
        </p:spPr>
        <p:txBody>
          <a:bodyPr anchor="ctr"/>
          <a:lstStyle>
            <a:lvl1pPr algn="ctr">
              <a:defRPr sz="280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GB"/>
          </a:p>
        </p:txBody>
      </p:sp>
    </p:spTree>
    <p:extLst>
      <p:ext uri="{BB962C8B-B14F-4D97-AF65-F5344CB8AC3E}">
        <p14:creationId xmlns:p14="http://schemas.microsoft.com/office/powerpoint/2010/main" val="32172837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solidFill>
                  <a:schemeClr val="tx1"/>
                </a:solidFill>
              </a:defRPr>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lvl1pPr>
              <a:defRPr>
                <a:solidFill>
                  <a:schemeClr val="tx1"/>
                </a:solidFill>
              </a:defRPr>
            </a:lvl1pPr>
          </a:lstStyle>
          <a:p>
            <a:fld id="{6B7050BE-67A4-48D2-9B2A-C64C84024886}" type="datetimeFigureOut">
              <a:rPr lang="en-GB" smtClean="0"/>
              <a:pPr/>
              <a:t>26/06/2026</a:t>
            </a:fld>
            <a:endParaRPr lang="en-GB"/>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lvl1pPr>
              <a:defRPr>
                <a:solidFill>
                  <a:schemeClr val="tx1"/>
                </a:solidFill>
              </a:defRPr>
            </a:lvl1pPr>
          </a:lstStyle>
          <a:p>
            <a:endParaRPr lang="en-GB"/>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lvl1pPr>
              <a:defRPr>
                <a:solidFill>
                  <a:schemeClr val="tx1"/>
                </a:solidFill>
              </a:defRPr>
            </a:lvl1pPr>
          </a:lstStyle>
          <a:p>
            <a:fld id="{A95B287F-1F5F-4C93-B4C8-B8F6B414D33E}" type="slidenum">
              <a:rPr lang="en-GB" smtClean="0"/>
              <a:pPr/>
              <a:t>‹#›</a:t>
            </a:fld>
            <a:endParaRPr lang="en-GB"/>
          </a:p>
        </p:txBody>
      </p:sp>
    </p:spTree>
    <p:extLst>
      <p:ext uri="{BB962C8B-B14F-4D97-AF65-F5344CB8AC3E}">
        <p14:creationId xmlns:p14="http://schemas.microsoft.com/office/powerpoint/2010/main" val="7294674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solidFill>
                  <a:schemeClr val="tx1"/>
                </a:solidFill>
              </a:defRPr>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lvl1pPr>
              <a:defRPr>
                <a:solidFill>
                  <a:schemeClr val="tx1"/>
                </a:solidFill>
              </a:defRPr>
            </a:lvl1pPr>
          </a:lstStyle>
          <a:p>
            <a:fld id="{6B7050BE-67A4-48D2-9B2A-C64C84024886}" type="datetimeFigureOut">
              <a:rPr lang="en-GB" smtClean="0"/>
              <a:pPr/>
              <a:t>26/06/2026</a:t>
            </a:fld>
            <a:endParaRPr lang="en-GB"/>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lvl1pPr>
              <a:defRPr>
                <a:solidFill>
                  <a:schemeClr val="tx1"/>
                </a:solidFill>
              </a:defRPr>
            </a:lvl1pPr>
          </a:lstStyle>
          <a:p>
            <a:endParaRPr lang="en-GB"/>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lvl1pPr>
              <a:defRPr>
                <a:solidFill>
                  <a:schemeClr val="tx1"/>
                </a:solidFill>
              </a:defRPr>
            </a:lvl1pPr>
          </a:lstStyle>
          <a:p>
            <a:fld id="{A95B287F-1F5F-4C93-B4C8-B8F6B414D33E}" type="slidenum">
              <a:rPr lang="en-GB" smtClean="0"/>
              <a:pPr/>
              <a:t>‹#›</a:t>
            </a:fld>
            <a:endParaRPr lang="en-GB"/>
          </a:p>
        </p:txBody>
      </p:sp>
    </p:spTree>
    <p:extLst>
      <p:ext uri="{BB962C8B-B14F-4D97-AF65-F5344CB8AC3E}">
        <p14:creationId xmlns:p14="http://schemas.microsoft.com/office/powerpoint/2010/main" val="29376247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a:solidFill>
                  <a:schemeClr val="tx1"/>
                </a:solidFill>
              </a:defRPr>
            </a:lvl1pPr>
          </a:lstStyle>
          <a:p>
            <a:r>
              <a:rPr lang="en-US"/>
              <a:t>Click to edit Master title style</a:t>
            </a:r>
            <a:endParaRPr lang="en-GB"/>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a:solidFill>
                  <a:schemeClr val="tx1"/>
                </a:solidFill>
              </a:defRPr>
            </a:lvl1pPr>
          </a:lstStyle>
          <a:p>
            <a:fld id="{6B7050BE-67A4-48D2-9B2A-C64C84024886}" type="datetimeFigureOut">
              <a:rPr lang="en-GB" smtClean="0"/>
              <a:pPr/>
              <a:t>26/06/2026</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a:solidFill>
                  <a:schemeClr val="tx1"/>
                </a:solidFill>
              </a:defRPr>
            </a:lvl1p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a:solidFill>
                  <a:schemeClr val="tx1"/>
                </a:solidFill>
              </a:defRPr>
            </a:lvl1pPr>
          </a:lstStyle>
          <a:p>
            <a:fld id="{A95B287F-1F5F-4C93-B4C8-B8F6B414D33E}" type="slidenum">
              <a:rPr lang="en-GB" smtClean="0"/>
              <a:pPr/>
              <a:t>‹#›</a:t>
            </a:fld>
            <a:endParaRPr lang="en-GB"/>
          </a:p>
        </p:txBody>
      </p:sp>
    </p:spTree>
    <p:extLst>
      <p:ext uri="{BB962C8B-B14F-4D97-AF65-F5344CB8AC3E}">
        <p14:creationId xmlns:p14="http://schemas.microsoft.com/office/powerpoint/2010/main" val="2185889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lvl1pPr>
              <a:defRPr>
                <a:solidFill>
                  <a:schemeClr val="tx1"/>
                </a:solidFill>
              </a:defRPr>
            </a:lvl1pPr>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a:solidFill>
                  <a:schemeClr val="tx1"/>
                </a:solidFill>
              </a:defRPr>
            </a:lvl1pPr>
          </a:lstStyle>
          <a:p>
            <a:fld id="{6B7050BE-67A4-48D2-9B2A-C64C84024886}" type="datetimeFigureOut">
              <a:rPr lang="en-GB" smtClean="0"/>
              <a:pPr/>
              <a:t>26/06/2026</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a:solidFill>
                  <a:schemeClr val="tx1"/>
                </a:solidFill>
              </a:defRPr>
            </a:lvl1p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a:solidFill>
                  <a:schemeClr val="tx1"/>
                </a:solidFill>
              </a:defRPr>
            </a:lvl1pPr>
          </a:lstStyle>
          <a:p>
            <a:fld id="{A95B287F-1F5F-4C93-B4C8-B8F6B414D33E}" type="slidenum">
              <a:rPr lang="en-GB" smtClean="0"/>
              <a:pPr/>
              <a:t>‹#›</a:t>
            </a:fld>
            <a:endParaRPr lang="en-GB"/>
          </a:p>
        </p:txBody>
      </p:sp>
    </p:spTree>
    <p:extLst>
      <p:ext uri="{BB962C8B-B14F-4D97-AF65-F5344CB8AC3E}">
        <p14:creationId xmlns:p14="http://schemas.microsoft.com/office/powerpoint/2010/main" val="37263955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image" Target="../media/image13.png"/><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D489F7-97CE-FE55-E40E-4DE4BF5998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CD428F6-D815-CB5C-EACE-03D8E201FB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70EA49F-4127-D278-1E66-86BA4BEE41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9E797D7-A5EC-4BD6-B0FA-3C18E9671426}" type="datetimeFigureOut">
              <a:rPr lang="en-GB" smtClean="0"/>
              <a:t>26/06/2026</a:t>
            </a:fld>
            <a:endParaRPr lang="en-GB"/>
          </a:p>
        </p:txBody>
      </p:sp>
      <p:sp>
        <p:nvSpPr>
          <p:cNvPr id="5" name="Footer Placeholder 4">
            <a:extLst>
              <a:ext uri="{FF2B5EF4-FFF2-40B4-BE49-F238E27FC236}">
                <a16:creationId xmlns:a16="http://schemas.microsoft.com/office/drawing/2014/main" id="{F2F2A553-2FCB-F5A0-8751-B2ADF26E67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4DE38626-10B7-751F-7013-86BAFC8780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C7EFEE3-39AF-486C-B6E3-AB9C21D6B7D3}" type="slidenum">
              <a:rPr lang="en-GB" smtClean="0"/>
              <a:t>‹#›</a:t>
            </a:fld>
            <a:endParaRPr lang="en-GB"/>
          </a:p>
        </p:txBody>
      </p:sp>
    </p:spTree>
    <p:extLst>
      <p:ext uri="{BB962C8B-B14F-4D97-AF65-F5344CB8AC3E}">
        <p14:creationId xmlns:p14="http://schemas.microsoft.com/office/powerpoint/2010/main" val="8418086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0170FB1-6329-46F6-B612-5326625B1B58}"/>
              </a:ext>
            </a:extLst>
          </p:cNvPr>
          <p:cNvPicPr>
            <a:picLocks noChangeAspect="1"/>
          </p:cNvPicPr>
          <p:nvPr userDrawn="1"/>
        </p:nvPicPr>
        <p:blipFill>
          <a:blip r:embed="rId8"/>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5B5A8233-5D8F-49EE-A6BB-0872EDB98A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37C43C2-3A60-4CE1-A46C-4B871D5D5F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7433EE7-7E98-470A-9757-2CF0A0165D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olidFill>
              </a:defRPr>
            </a:lvl1pPr>
          </a:lstStyle>
          <a:p>
            <a:fld id="{5AB2D348-4AFA-4CB3-ACA9-64DB3B54419E}" type="datetimeFigureOut">
              <a:rPr lang="en-GB" smtClean="0"/>
              <a:pPr/>
              <a:t>26/06/2026</a:t>
            </a:fld>
            <a:endParaRPr lang="en-GB"/>
          </a:p>
        </p:txBody>
      </p:sp>
      <p:sp>
        <p:nvSpPr>
          <p:cNvPr id="5" name="Footer Placeholder 4">
            <a:extLst>
              <a:ext uri="{FF2B5EF4-FFF2-40B4-BE49-F238E27FC236}">
                <a16:creationId xmlns:a16="http://schemas.microsoft.com/office/drawing/2014/main" id="{D09EAD79-F794-4523-AEDA-6B957EAE6B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4FCE0879-8479-4D3B-9F8A-493E0022DB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50328316-8BF3-4B79-9393-44A47358F55A}" type="slidenum">
              <a:rPr lang="en-GB" smtClean="0"/>
              <a:pPr/>
              <a:t>‹#›</a:t>
            </a:fld>
            <a:endParaRPr lang="en-GB"/>
          </a:p>
        </p:txBody>
      </p:sp>
    </p:spTree>
    <p:extLst>
      <p:ext uri="{BB962C8B-B14F-4D97-AF65-F5344CB8AC3E}">
        <p14:creationId xmlns:p14="http://schemas.microsoft.com/office/powerpoint/2010/main" val="33416173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07D1C9-312D-E44C-A23E-3607AAB1AF60}"/>
              </a:ext>
            </a:extLst>
          </p:cNvPr>
          <p:cNvSpPr>
            <a:spLocks noGrp="1"/>
          </p:cNvSpPr>
          <p:nvPr>
            <p:ph type="title"/>
          </p:nvPr>
        </p:nvSpPr>
        <p:spPr>
          <a:xfrm>
            <a:off x="838200" y="365126"/>
            <a:ext cx="10515600" cy="759339"/>
          </a:xfrm>
          <a:prstGeom prst="rect">
            <a:avLst/>
          </a:prstGeom>
        </p:spPr>
        <p:txBody>
          <a:bodyPr vert="horz" lIns="0" tIns="0" rIns="0" bIns="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B48F203-7D81-BD49-9B93-B9066A97027F}"/>
              </a:ext>
            </a:extLst>
          </p:cNvPr>
          <p:cNvSpPr>
            <a:spLocks noGrp="1"/>
          </p:cNvSpPr>
          <p:nvPr>
            <p:ph type="body" idx="1"/>
          </p:nvPr>
        </p:nvSpPr>
        <p:spPr>
          <a:xfrm>
            <a:off x="838200" y="1680519"/>
            <a:ext cx="10515600" cy="4496444"/>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Rectangle 6">
            <a:extLst>
              <a:ext uri="{FF2B5EF4-FFF2-40B4-BE49-F238E27FC236}">
                <a16:creationId xmlns:a16="http://schemas.microsoft.com/office/drawing/2014/main" id="{C8870AC6-FA3F-9D4B-9B1D-76423F577CC4}"/>
              </a:ext>
            </a:extLst>
          </p:cNvPr>
          <p:cNvSpPr/>
          <p:nvPr userDrawn="1"/>
        </p:nvSpPr>
        <p:spPr>
          <a:xfrm>
            <a:off x="0" y="0"/>
            <a:ext cx="19742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6549003"/>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Lst>
  <p:txStyles>
    <p:titleStyle>
      <a:lvl1pPr algn="l" defTabSz="914400" rtl="0" eaLnBrk="1" latinLnBrk="0" hangingPunct="1">
        <a:lnSpc>
          <a:spcPct val="90000"/>
        </a:lnSpc>
        <a:spcBef>
          <a:spcPct val="0"/>
        </a:spcBef>
        <a:buNone/>
        <a:defRPr sz="40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110000"/>
        </a:lnSpc>
        <a:spcBef>
          <a:spcPts val="1000"/>
        </a:spcBef>
        <a:spcAft>
          <a:spcPts val="600"/>
        </a:spcAft>
        <a:buClr>
          <a:schemeClr val="accent1"/>
        </a:buClr>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110000"/>
        </a:lnSpc>
        <a:spcBef>
          <a:spcPts val="500"/>
        </a:spcBef>
        <a:spcAft>
          <a:spcPts val="600"/>
        </a:spcAft>
        <a:buClr>
          <a:schemeClr val="accent1"/>
        </a:buClr>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110000"/>
        </a:lnSpc>
        <a:spcBef>
          <a:spcPts val="500"/>
        </a:spcBef>
        <a:spcAft>
          <a:spcPts val="600"/>
        </a:spcAft>
        <a:buClr>
          <a:schemeClr val="accent1"/>
        </a:buClr>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110000"/>
        </a:lnSpc>
        <a:spcBef>
          <a:spcPts val="500"/>
        </a:spcBef>
        <a:spcAft>
          <a:spcPts val="600"/>
        </a:spcAft>
        <a:buClr>
          <a:schemeClr val="accent1"/>
        </a:buClr>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110000"/>
        </a:lnSpc>
        <a:spcBef>
          <a:spcPts val="500"/>
        </a:spcBef>
        <a:spcAft>
          <a:spcPts val="600"/>
        </a:spcAft>
        <a:buClr>
          <a:schemeClr val="accent1"/>
        </a:buClr>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Logo&#10;&#10;Description automatically generated">
            <a:extLst>
              <a:ext uri="{FF2B5EF4-FFF2-40B4-BE49-F238E27FC236}">
                <a16:creationId xmlns:a16="http://schemas.microsoft.com/office/drawing/2014/main" id="{4E7D7FA1-EABF-4259-A253-916E4922D72B}"/>
              </a:ext>
            </a:extLst>
          </p:cNvPr>
          <p:cNvPicPr>
            <a:picLocks noChangeAspect="1"/>
          </p:cNvPicPr>
          <p:nvPr userDrawn="1"/>
        </p:nvPicPr>
        <p:blipFill rotWithShape="1">
          <a:blip r:embed="rId15"/>
          <a:srcRect b="31132"/>
          <a:stretch/>
        </p:blipFill>
        <p:spPr>
          <a:xfrm>
            <a:off x="9854910" y="0"/>
            <a:ext cx="2337089" cy="812799"/>
          </a:xfrm>
          <a:custGeom>
            <a:avLst/>
            <a:gdLst/>
            <a:ahLst/>
            <a:cxnLst/>
            <a:rect l="l" t="t" r="r" b="b"/>
            <a:pathLst>
              <a:path w="4141760" h="4377846">
                <a:moveTo>
                  <a:pt x="0" y="0"/>
                </a:moveTo>
                <a:lnTo>
                  <a:pt x="4141760" y="0"/>
                </a:lnTo>
                <a:lnTo>
                  <a:pt x="4141760" y="4377846"/>
                </a:lnTo>
                <a:lnTo>
                  <a:pt x="0" y="4377846"/>
                </a:lnTo>
                <a:close/>
              </a:path>
            </a:pathLst>
          </a:custGeom>
        </p:spPr>
      </p:pic>
    </p:spTree>
    <p:extLst>
      <p:ext uri="{BB962C8B-B14F-4D97-AF65-F5344CB8AC3E}">
        <p14:creationId xmlns:p14="http://schemas.microsoft.com/office/powerpoint/2010/main" val="1721426120"/>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svg"/><Relationship Id="rId18" Type="http://schemas.openxmlformats.org/officeDocument/2006/relationships/image" Target="../media/image32.png"/><Relationship Id="rId3" Type="http://schemas.openxmlformats.org/officeDocument/2006/relationships/image" Target="../media/image17.svg"/><Relationship Id="rId7" Type="http://schemas.openxmlformats.org/officeDocument/2006/relationships/image" Target="../media/image21.png"/><Relationship Id="rId12" Type="http://schemas.openxmlformats.org/officeDocument/2006/relationships/image" Target="../media/image26.svg"/><Relationship Id="rId17" Type="http://schemas.openxmlformats.org/officeDocument/2006/relationships/image" Target="../media/image31.png"/><Relationship Id="rId2" Type="http://schemas.openxmlformats.org/officeDocument/2006/relationships/notesSlide" Target="../notesSlides/notesSlide2.xml"/><Relationship Id="rId16" Type="http://schemas.openxmlformats.org/officeDocument/2006/relationships/image" Target="../media/image30.png"/><Relationship Id="rId1" Type="http://schemas.openxmlformats.org/officeDocument/2006/relationships/slideLayout" Target="../slideLayouts/slideLayout13.xml"/><Relationship Id="rId6" Type="http://schemas.openxmlformats.org/officeDocument/2006/relationships/image" Target="../media/image20.png"/><Relationship Id="rId11" Type="http://schemas.openxmlformats.org/officeDocument/2006/relationships/image" Target="../media/image25.svg"/><Relationship Id="rId5" Type="http://schemas.openxmlformats.org/officeDocument/2006/relationships/image" Target="../media/image19.svg"/><Relationship Id="rId15" Type="http://schemas.openxmlformats.org/officeDocument/2006/relationships/image" Target="../media/image29.png"/><Relationship Id="rId10" Type="http://schemas.openxmlformats.org/officeDocument/2006/relationships/image" Target="../media/image24.png"/><Relationship Id="rId19" Type="http://schemas.openxmlformats.org/officeDocument/2006/relationships/image" Target="../media/image33.png"/><Relationship Id="rId4" Type="http://schemas.openxmlformats.org/officeDocument/2006/relationships/image" Target="../media/image18.svg"/><Relationship Id="rId9" Type="http://schemas.openxmlformats.org/officeDocument/2006/relationships/image" Target="../media/image23.svg"/><Relationship Id="rId14" Type="http://schemas.openxmlformats.org/officeDocument/2006/relationships/image" Target="../media/image2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F2F6E4C-666F-4414-8E97-C5495C46064B}"/>
              </a:ext>
            </a:extLst>
          </p:cNvPr>
          <p:cNvSpPr>
            <a:spLocks noGrp="1"/>
          </p:cNvSpPr>
          <p:nvPr>
            <p:ph type="ctrTitle"/>
          </p:nvPr>
        </p:nvSpPr>
        <p:spPr>
          <a:xfrm>
            <a:off x="803564" y="833493"/>
            <a:ext cx="9144000" cy="3121310"/>
          </a:xfrm>
        </p:spPr>
        <p:txBody>
          <a:bodyPr lIns="91440" tIns="45720" rIns="91440" bIns="45720" anchor="b"/>
          <a:lstStyle/>
          <a:p>
            <a:br>
              <a:rPr lang="en-GB" sz="4400" dirty="0">
                <a:latin typeface="Arial"/>
                <a:cs typeface="Arial"/>
              </a:rPr>
            </a:br>
            <a:r>
              <a:rPr lang="en-GB" sz="5400" b="1" dirty="0">
                <a:solidFill>
                  <a:srgbClr val="0070C0"/>
                </a:solidFill>
                <a:latin typeface="Arial"/>
                <a:cs typeface="Arial"/>
              </a:rPr>
              <a:t>Adult ADHD Needs-led Categorisation</a:t>
            </a:r>
            <a:endParaRPr lang="en-GB" sz="54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80279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87A89C47-D756-98CE-1919-832E147145B1}"/>
              </a:ext>
            </a:extLst>
          </p:cNvPr>
          <p:cNvSpPr/>
          <p:nvPr/>
        </p:nvSpPr>
        <p:spPr>
          <a:xfrm>
            <a:off x="6445502" y="4164687"/>
            <a:ext cx="4427957" cy="2604960"/>
          </a:xfrm>
          <a:prstGeom prst="roundRect">
            <a:avLst/>
          </a:prstGeom>
          <a:solidFill>
            <a:schemeClr val="accent1">
              <a:lumMod val="20000"/>
              <a:lumOff val="80000"/>
              <a:alpha val="50196"/>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9" name="Rectangle: Rounded Corners 48">
            <a:extLst>
              <a:ext uri="{FF2B5EF4-FFF2-40B4-BE49-F238E27FC236}">
                <a16:creationId xmlns:a16="http://schemas.microsoft.com/office/drawing/2014/main" id="{63245AEE-70AE-3292-038A-0268C6D64462}"/>
              </a:ext>
            </a:extLst>
          </p:cNvPr>
          <p:cNvSpPr/>
          <p:nvPr/>
        </p:nvSpPr>
        <p:spPr>
          <a:xfrm>
            <a:off x="1362611" y="4209672"/>
            <a:ext cx="4298614" cy="2559975"/>
          </a:xfrm>
          <a:prstGeom prst="roundRect">
            <a:avLst/>
          </a:prstGeom>
          <a:solidFill>
            <a:srgbClr val="C0E7FF">
              <a:alpha val="50196"/>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6" name="Rectangle: Rounded Corners 35">
            <a:extLst>
              <a:ext uri="{FF2B5EF4-FFF2-40B4-BE49-F238E27FC236}">
                <a16:creationId xmlns:a16="http://schemas.microsoft.com/office/drawing/2014/main" id="{7C507BEC-8B67-240C-F0A9-FFDCAD58555C}"/>
              </a:ext>
            </a:extLst>
          </p:cNvPr>
          <p:cNvSpPr/>
          <p:nvPr/>
        </p:nvSpPr>
        <p:spPr>
          <a:xfrm>
            <a:off x="1363909" y="1526246"/>
            <a:ext cx="4297316" cy="2311400"/>
          </a:xfrm>
          <a:prstGeom prst="roundRect">
            <a:avLst/>
          </a:prstGeom>
          <a:solidFill>
            <a:srgbClr val="FBDDD5">
              <a:alpha val="50196"/>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Content Placeholder 4" descr="Coins outline">
            <a:extLst>
              <a:ext uri="{FF2B5EF4-FFF2-40B4-BE49-F238E27FC236}">
                <a16:creationId xmlns:a16="http://schemas.microsoft.com/office/drawing/2014/main" id="{F29C84F0-0117-2644-4645-632E198081AE}"/>
              </a:ext>
            </a:extLst>
          </p:cNvPr>
          <p:cNvPicPr>
            <a:picLocks noGrp="1" noChangeAspect="1"/>
          </p:cNvPicPr>
          <p:nvPr>
            <p:ph idx="1"/>
          </p:nvPr>
        </p:nvPicPr>
        <p:blipFill>
          <a:blip>
            <a:extLst>
              <a:ext uri="{96DAC541-7B7A-43D3-8B79-37D633B846F1}">
                <asvg:svgBlip xmlns:asvg="http://schemas.microsoft.com/office/drawing/2016/SVG/main" r:embed="rId3"/>
              </a:ext>
            </a:extLst>
          </a:blip>
          <a:stretch>
            <a:fillRect/>
          </a:stretch>
        </p:blipFill>
        <p:spPr>
          <a:xfrm>
            <a:off x="2472315" y="2353314"/>
            <a:ext cx="584579" cy="584579"/>
          </a:xfrm>
        </p:spPr>
      </p:pic>
      <p:grpSp>
        <p:nvGrpSpPr>
          <p:cNvPr id="37" name="Group 36">
            <a:extLst>
              <a:ext uri="{FF2B5EF4-FFF2-40B4-BE49-F238E27FC236}">
                <a16:creationId xmlns:a16="http://schemas.microsoft.com/office/drawing/2014/main" id="{F011974F-B89E-0EFA-9ACE-B862F3051F22}"/>
              </a:ext>
            </a:extLst>
          </p:cNvPr>
          <p:cNvGrpSpPr/>
          <p:nvPr/>
        </p:nvGrpSpPr>
        <p:grpSpPr>
          <a:xfrm>
            <a:off x="4134966" y="2074874"/>
            <a:ext cx="1096085" cy="876869"/>
            <a:chOff x="3603121" y="2137938"/>
            <a:chExt cx="1096085" cy="876869"/>
          </a:xfrm>
        </p:grpSpPr>
        <p:pic>
          <p:nvPicPr>
            <p:cNvPr id="7" name="Content Placeholder 4" descr="Coins outline">
              <a:extLst>
                <a:ext uri="{FF2B5EF4-FFF2-40B4-BE49-F238E27FC236}">
                  <a16:creationId xmlns:a16="http://schemas.microsoft.com/office/drawing/2014/main" id="{0069C5DD-335F-628C-8D6F-BA33BEC38CE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03121" y="2430228"/>
              <a:ext cx="584579" cy="584579"/>
            </a:xfrm>
            <a:prstGeom prst="rect">
              <a:avLst/>
            </a:prstGeom>
          </p:spPr>
        </p:pic>
        <p:pic>
          <p:nvPicPr>
            <p:cNvPr id="8" name="Content Placeholder 4" descr="Coins outline">
              <a:extLst>
                <a:ext uri="{FF2B5EF4-FFF2-40B4-BE49-F238E27FC236}">
                  <a16:creationId xmlns:a16="http://schemas.microsoft.com/office/drawing/2014/main" id="{D8DC41E6-A308-81AE-1441-8ACE986ABAE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95410" y="2399875"/>
              <a:ext cx="584579" cy="584579"/>
            </a:xfrm>
            <a:prstGeom prst="rect">
              <a:avLst/>
            </a:prstGeom>
          </p:spPr>
        </p:pic>
        <p:pic>
          <p:nvPicPr>
            <p:cNvPr id="9" name="Content Placeholder 4" descr="Coins outline">
              <a:extLst>
                <a:ext uri="{FF2B5EF4-FFF2-40B4-BE49-F238E27FC236}">
                  <a16:creationId xmlns:a16="http://schemas.microsoft.com/office/drawing/2014/main" id="{7CE472A7-0669-7FA6-C98E-E27F77E9A55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49265" y="2137938"/>
              <a:ext cx="584579" cy="584579"/>
            </a:xfrm>
            <a:prstGeom prst="rect">
              <a:avLst/>
            </a:prstGeom>
          </p:spPr>
        </p:pic>
        <p:pic>
          <p:nvPicPr>
            <p:cNvPr id="10" name="Content Placeholder 4" descr="Coins outline">
              <a:extLst>
                <a:ext uri="{FF2B5EF4-FFF2-40B4-BE49-F238E27FC236}">
                  <a16:creationId xmlns:a16="http://schemas.microsoft.com/office/drawing/2014/main" id="{75367FE9-93C8-670C-0AB6-DBAB6472B9D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14627" y="2310045"/>
              <a:ext cx="584579" cy="584579"/>
            </a:xfrm>
            <a:prstGeom prst="rect">
              <a:avLst/>
            </a:prstGeom>
          </p:spPr>
        </p:pic>
        <p:pic>
          <p:nvPicPr>
            <p:cNvPr id="11" name="Content Placeholder 4" descr="Coins outline">
              <a:extLst>
                <a:ext uri="{FF2B5EF4-FFF2-40B4-BE49-F238E27FC236}">
                  <a16:creationId xmlns:a16="http://schemas.microsoft.com/office/drawing/2014/main" id="{C6DC5D17-ABB8-19CD-FDD0-183945298FC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004811" y="2204264"/>
              <a:ext cx="584579" cy="584579"/>
            </a:xfrm>
            <a:prstGeom prst="rect">
              <a:avLst/>
            </a:prstGeom>
          </p:spPr>
        </p:pic>
      </p:grpSp>
      <p:sp>
        <p:nvSpPr>
          <p:cNvPr id="12" name="TextBox 11">
            <a:extLst>
              <a:ext uri="{FF2B5EF4-FFF2-40B4-BE49-F238E27FC236}">
                <a16:creationId xmlns:a16="http://schemas.microsoft.com/office/drawing/2014/main" id="{1A81865B-6ADC-7A20-95BA-2355A54C7086}"/>
              </a:ext>
            </a:extLst>
          </p:cNvPr>
          <p:cNvSpPr txBox="1"/>
          <p:nvPr/>
        </p:nvSpPr>
        <p:spPr>
          <a:xfrm>
            <a:off x="2320276" y="2862595"/>
            <a:ext cx="903648"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245170"/>
                </a:solidFill>
                <a:effectLst/>
                <a:uLnTx/>
                <a:uFillTx/>
                <a:latin typeface="Calibri" panose="020F0502020204030204"/>
                <a:ea typeface="+mn-ea"/>
                <a:cs typeface="+mn-cs"/>
              </a:rPr>
              <a:t>£8.6m</a:t>
            </a:r>
          </a:p>
        </p:txBody>
      </p:sp>
      <p:sp>
        <p:nvSpPr>
          <p:cNvPr id="14" name="TextBox 13">
            <a:extLst>
              <a:ext uri="{FF2B5EF4-FFF2-40B4-BE49-F238E27FC236}">
                <a16:creationId xmlns:a16="http://schemas.microsoft.com/office/drawing/2014/main" id="{2EBFF4F6-D88B-B93B-F7F4-1D65AC5A3103}"/>
              </a:ext>
            </a:extLst>
          </p:cNvPr>
          <p:cNvSpPr txBox="1"/>
          <p:nvPr/>
        </p:nvSpPr>
        <p:spPr>
          <a:xfrm>
            <a:off x="2006723" y="3212047"/>
            <a:ext cx="90364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245170"/>
                </a:solidFill>
                <a:effectLst/>
                <a:uLnTx/>
                <a:uFillTx/>
                <a:latin typeface="Calibri" panose="020F0502020204030204"/>
                <a:ea typeface="+mn-ea"/>
                <a:cs typeface="+mn-cs"/>
              </a:rPr>
              <a:t>2024/25</a:t>
            </a:r>
          </a:p>
        </p:txBody>
      </p:sp>
      <p:sp>
        <p:nvSpPr>
          <p:cNvPr id="16" name="Arrow: Up 15">
            <a:extLst>
              <a:ext uri="{FF2B5EF4-FFF2-40B4-BE49-F238E27FC236}">
                <a16:creationId xmlns:a16="http://schemas.microsoft.com/office/drawing/2014/main" id="{4F949F5D-00F2-8AE1-4829-CE808189D913}"/>
              </a:ext>
            </a:extLst>
          </p:cNvPr>
          <p:cNvSpPr/>
          <p:nvPr/>
        </p:nvSpPr>
        <p:spPr>
          <a:xfrm>
            <a:off x="3167736" y="2325633"/>
            <a:ext cx="286603" cy="500403"/>
          </a:xfrm>
          <a:prstGeom prst="upArrow">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39" name="Group 38">
            <a:extLst>
              <a:ext uri="{FF2B5EF4-FFF2-40B4-BE49-F238E27FC236}">
                <a16:creationId xmlns:a16="http://schemas.microsoft.com/office/drawing/2014/main" id="{F8FEDD40-2FDB-8959-3ADE-B9E2ACE728B5}"/>
              </a:ext>
            </a:extLst>
          </p:cNvPr>
          <p:cNvGrpSpPr/>
          <p:nvPr/>
        </p:nvGrpSpPr>
        <p:grpSpPr>
          <a:xfrm>
            <a:off x="1730848" y="1980228"/>
            <a:ext cx="914400" cy="914400"/>
            <a:chOff x="1199003" y="2043292"/>
            <a:chExt cx="914400" cy="914400"/>
          </a:xfrm>
        </p:grpSpPr>
        <p:pic>
          <p:nvPicPr>
            <p:cNvPr id="18" name="Graphic 17" descr="Man with solid fill">
              <a:extLst>
                <a:ext uri="{FF2B5EF4-FFF2-40B4-BE49-F238E27FC236}">
                  <a16:creationId xmlns:a16="http://schemas.microsoft.com/office/drawing/2014/main" id="{EBAEC23E-AD99-B4E4-E8DE-18B011A6287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99003" y="2043292"/>
              <a:ext cx="914400" cy="914400"/>
            </a:xfrm>
            <a:prstGeom prst="rect">
              <a:avLst/>
            </a:prstGeom>
          </p:spPr>
        </p:pic>
        <p:pic>
          <p:nvPicPr>
            <p:cNvPr id="20" name="Graphic 19" descr="Man with solid fill">
              <a:extLst>
                <a:ext uri="{FF2B5EF4-FFF2-40B4-BE49-F238E27FC236}">
                  <a16:creationId xmlns:a16="http://schemas.microsoft.com/office/drawing/2014/main" id="{915E2C0B-525E-EFB2-071F-6B9BF07498DB}"/>
                </a:ext>
              </a:extLst>
            </p:cNvPr>
            <p:cNvPicPr>
              <a:picLocks noChangeAspect="1"/>
            </p:cNvPicPr>
            <p:nvPr/>
          </p:nvPicPr>
          <p:blipFill>
            <a:blip>
              <a:extLst>
                <a:ext uri="{96DAC541-7B7A-43D3-8B79-37D633B846F1}">
                  <asvg:svgBlip xmlns:asvg="http://schemas.microsoft.com/office/drawing/2016/SVG/main" r:embed="rId5"/>
                </a:ext>
              </a:extLst>
            </a:blip>
            <a:srcRect l="13183" r="22886" b="30802"/>
            <a:stretch/>
          </p:blipFill>
          <p:spPr>
            <a:xfrm>
              <a:off x="1319557" y="2043292"/>
              <a:ext cx="584579" cy="632745"/>
            </a:xfrm>
            <a:prstGeom prst="rect">
              <a:avLst/>
            </a:prstGeom>
          </p:spPr>
        </p:pic>
      </p:grpSp>
      <p:sp>
        <p:nvSpPr>
          <p:cNvPr id="23" name="TextBox 22">
            <a:extLst>
              <a:ext uri="{FF2B5EF4-FFF2-40B4-BE49-F238E27FC236}">
                <a16:creationId xmlns:a16="http://schemas.microsoft.com/office/drawing/2014/main" id="{B7F6B45A-CC64-E083-AC3A-CDA0FFBEAE3F}"/>
              </a:ext>
            </a:extLst>
          </p:cNvPr>
          <p:cNvSpPr txBox="1"/>
          <p:nvPr/>
        </p:nvSpPr>
        <p:spPr>
          <a:xfrm>
            <a:off x="1911787" y="2868808"/>
            <a:ext cx="584579" cy="339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177800" algn="l"/>
              </a:tabLst>
              <a:defRPr/>
            </a:pPr>
            <a:r>
              <a:rPr kumimoji="0" lang="en-GB" sz="1600" b="1" i="0" u="none" strike="noStrike" kern="1200" cap="none" spc="0" normalizeH="0" baseline="0" noProof="0">
                <a:ln>
                  <a:noFill/>
                </a:ln>
                <a:solidFill>
                  <a:srgbClr val="245170"/>
                </a:solidFill>
                <a:effectLst/>
                <a:uLnTx/>
                <a:uFillTx/>
                <a:latin typeface="Calibri" panose="020F0502020204030204"/>
                <a:ea typeface="+mn-ea"/>
                <a:cs typeface="+mn-cs"/>
              </a:rPr>
              <a:t>37k</a:t>
            </a:r>
          </a:p>
        </p:txBody>
      </p:sp>
      <p:sp>
        <p:nvSpPr>
          <p:cNvPr id="30" name="Rectangle: Rounded Corners 29">
            <a:extLst>
              <a:ext uri="{FF2B5EF4-FFF2-40B4-BE49-F238E27FC236}">
                <a16:creationId xmlns:a16="http://schemas.microsoft.com/office/drawing/2014/main" id="{B87D5794-55C3-F468-41F8-0F7EFE3D4FA5}"/>
              </a:ext>
            </a:extLst>
          </p:cNvPr>
          <p:cNvSpPr/>
          <p:nvPr/>
        </p:nvSpPr>
        <p:spPr>
          <a:xfrm>
            <a:off x="2666649" y="1329067"/>
            <a:ext cx="1471961" cy="393982"/>
          </a:xfrm>
          <a:prstGeom prst="round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Calibri" panose="020F0502020204030204"/>
                <a:ea typeface="+mn-ea"/>
                <a:cs typeface="+mn-cs"/>
              </a:rPr>
              <a:t>Demand</a:t>
            </a:r>
          </a:p>
        </p:txBody>
      </p:sp>
      <p:sp>
        <p:nvSpPr>
          <p:cNvPr id="3" name="TextBox 2">
            <a:extLst>
              <a:ext uri="{FF2B5EF4-FFF2-40B4-BE49-F238E27FC236}">
                <a16:creationId xmlns:a16="http://schemas.microsoft.com/office/drawing/2014/main" id="{3343043D-AB92-E386-E39E-23E67CA0E9B0}"/>
              </a:ext>
            </a:extLst>
          </p:cNvPr>
          <p:cNvSpPr txBox="1"/>
          <p:nvPr/>
        </p:nvSpPr>
        <p:spPr>
          <a:xfrm>
            <a:off x="3668422" y="3212047"/>
            <a:ext cx="90364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245170"/>
                </a:solidFill>
                <a:effectLst/>
                <a:uLnTx/>
                <a:uFillTx/>
                <a:latin typeface="Calibri" panose="020F0502020204030204"/>
                <a:ea typeface="+mn-ea"/>
                <a:cs typeface="+mn-cs"/>
              </a:rPr>
              <a:t>2025/26</a:t>
            </a:r>
          </a:p>
        </p:txBody>
      </p:sp>
      <p:grpSp>
        <p:nvGrpSpPr>
          <p:cNvPr id="38" name="Group 37">
            <a:extLst>
              <a:ext uri="{FF2B5EF4-FFF2-40B4-BE49-F238E27FC236}">
                <a16:creationId xmlns:a16="http://schemas.microsoft.com/office/drawing/2014/main" id="{62CCF35D-247B-5E8D-0CD0-0E92F1C8F376}"/>
              </a:ext>
            </a:extLst>
          </p:cNvPr>
          <p:cNvGrpSpPr/>
          <p:nvPr/>
        </p:nvGrpSpPr>
        <p:grpSpPr>
          <a:xfrm>
            <a:off x="3375072" y="1974238"/>
            <a:ext cx="914400" cy="914400"/>
            <a:chOff x="2843227" y="2037302"/>
            <a:chExt cx="914400" cy="914400"/>
          </a:xfrm>
        </p:grpSpPr>
        <p:pic>
          <p:nvPicPr>
            <p:cNvPr id="21" name="Graphic 20" descr="Man with solid fill">
              <a:extLst>
                <a:ext uri="{FF2B5EF4-FFF2-40B4-BE49-F238E27FC236}">
                  <a16:creationId xmlns:a16="http://schemas.microsoft.com/office/drawing/2014/main" id="{311AC506-5C8E-8C8C-08E1-40B30A7E48B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843227" y="2037302"/>
              <a:ext cx="914400" cy="914400"/>
            </a:xfrm>
            <a:prstGeom prst="rect">
              <a:avLst/>
            </a:prstGeom>
          </p:spPr>
        </p:pic>
        <p:pic>
          <p:nvPicPr>
            <p:cNvPr id="6" name="Graphic 5" descr="Man with solid fill">
              <a:extLst>
                <a:ext uri="{FF2B5EF4-FFF2-40B4-BE49-F238E27FC236}">
                  <a16:creationId xmlns:a16="http://schemas.microsoft.com/office/drawing/2014/main" id="{68572DAC-1AE8-07D7-8D04-0160E7CDCEB3}"/>
                </a:ext>
              </a:extLst>
            </p:cNvPr>
            <p:cNvPicPr>
              <a:picLocks noChangeAspect="1"/>
            </p:cNvPicPr>
            <p:nvPr/>
          </p:nvPicPr>
          <p:blipFill>
            <a:blip>
              <a:extLst>
                <a:ext uri="{96DAC541-7B7A-43D3-8B79-37D633B846F1}">
                  <asvg:svgBlip xmlns:asvg="http://schemas.microsoft.com/office/drawing/2016/SVG/main" r:embed="rId5"/>
                </a:ext>
              </a:extLst>
            </a:blip>
            <a:srcRect l="13183" r="22886" b="90536"/>
            <a:stretch/>
          </p:blipFill>
          <p:spPr>
            <a:xfrm>
              <a:off x="2963375" y="2037302"/>
              <a:ext cx="584579" cy="86537"/>
            </a:xfrm>
            <a:prstGeom prst="rect">
              <a:avLst/>
            </a:prstGeom>
          </p:spPr>
        </p:pic>
      </p:grpSp>
      <p:sp>
        <p:nvSpPr>
          <p:cNvPr id="28" name="TextBox 27">
            <a:extLst>
              <a:ext uri="{FF2B5EF4-FFF2-40B4-BE49-F238E27FC236}">
                <a16:creationId xmlns:a16="http://schemas.microsoft.com/office/drawing/2014/main" id="{20547427-7568-7D7C-6048-B8C8EF813C43}"/>
              </a:ext>
            </a:extLst>
          </p:cNvPr>
          <p:cNvSpPr txBox="1"/>
          <p:nvPr/>
        </p:nvSpPr>
        <p:spPr>
          <a:xfrm>
            <a:off x="4194648" y="2865767"/>
            <a:ext cx="903648"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245170"/>
                </a:solidFill>
                <a:effectLst/>
                <a:uLnTx/>
                <a:uFillTx/>
                <a:latin typeface="Calibri" panose="020F0502020204030204"/>
                <a:ea typeface="+mn-ea"/>
                <a:cs typeface="+mn-cs"/>
              </a:rPr>
              <a:t>£103m</a:t>
            </a:r>
          </a:p>
        </p:txBody>
      </p:sp>
      <p:sp>
        <p:nvSpPr>
          <p:cNvPr id="32" name="TextBox 31">
            <a:extLst>
              <a:ext uri="{FF2B5EF4-FFF2-40B4-BE49-F238E27FC236}">
                <a16:creationId xmlns:a16="http://schemas.microsoft.com/office/drawing/2014/main" id="{293A99CB-05A0-A87B-C1B1-E1658F65221E}"/>
              </a:ext>
            </a:extLst>
          </p:cNvPr>
          <p:cNvSpPr txBox="1"/>
          <p:nvPr/>
        </p:nvSpPr>
        <p:spPr>
          <a:xfrm>
            <a:off x="3535667" y="2859496"/>
            <a:ext cx="584579" cy="339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245170"/>
                </a:solidFill>
                <a:effectLst/>
                <a:uLnTx/>
                <a:uFillTx/>
                <a:latin typeface="Calibri" panose="020F0502020204030204"/>
                <a:ea typeface="+mn-ea"/>
                <a:cs typeface="+mn-cs"/>
              </a:rPr>
              <a:t>89k</a:t>
            </a:r>
          </a:p>
        </p:txBody>
      </p:sp>
      <p:sp>
        <p:nvSpPr>
          <p:cNvPr id="48" name="Rectangle: Rounded Corners 47">
            <a:extLst>
              <a:ext uri="{FF2B5EF4-FFF2-40B4-BE49-F238E27FC236}">
                <a16:creationId xmlns:a16="http://schemas.microsoft.com/office/drawing/2014/main" id="{DE2A425D-30BD-B7EB-48FE-E50DE2074A62}"/>
              </a:ext>
            </a:extLst>
          </p:cNvPr>
          <p:cNvSpPr/>
          <p:nvPr/>
        </p:nvSpPr>
        <p:spPr>
          <a:xfrm>
            <a:off x="2771114" y="3923081"/>
            <a:ext cx="1471961" cy="393982"/>
          </a:xfrm>
          <a:prstGeom prst="round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Calibri" panose="020F0502020204030204"/>
                <a:ea typeface="+mn-ea"/>
                <a:cs typeface="+mn-cs"/>
              </a:rPr>
              <a:t>Policy</a:t>
            </a:r>
          </a:p>
        </p:txBody>
      </p:sp>
      <p:grpSp>
        <p:nvGrpSpPr>
          <p:cNvPr id="60" name="Group 59">
            <a:extLst>
              <a:ext uri="{FF2B5EF4-FFF2-40B4-BE49-F238E27FC236}">
                <a16:creationId xmlns:a16="http://schemas.microsoft.com/office/drawing/2014/main" id="{77AC5294-D5E1-55DB-9313-9023E9B425B7}"/>
              </a:ext>
            </a:extLst>
          </p:cNvPr>
          <p:cNvGrpSpPr/>
          <p:nvPr/>
        </p:nvGrpSpPr>
        <p:grpSpPr>
          <a:xfrm>
            <a:off x="3369856" y="4544127"/>
            <a:ext cx="1937246" cy="805230"/>
            <a:chOff x="2952701" y="4493402"/>
            <a:chExt cx="1937246" cy="805230"/>
          </a:xfrm>
        </p:grpSpPr>
        <p:pic>
          <p:nvPicPr>
            <p:cNvPr id="83" name="Picture 82">
              <a:extLst>
                <a:ext uri="{FF2B5EF4-FFF2-40B4-BE49-F238E27FC236}">
                  <a16:creationId xmlns:a16="http://schemas.microsoft.com/office/drawing/2014/main" id="{314D3BD1-5631-2B80-535B-FFDA9D190413}"/>
                </a:ext>
              </a:extLst>
            </p:cNvPr>
            <p:cNvPicPr>
              <a:picLocks noChangeAspect="1"/>
            </p:cNvPicPr>
            <p:nvPr/>
          </p:nvPicPr>
          <p:blipFill>
            <a:blip r:embed="rId6"/>
            <a:stretch>
              <a:fillRect/>
            </a:stretch>
          </p:blipFill>
          <p:spPr>
            <a:xfrm>
              <a:off x="2952701" y="4504643"/>
              <a:ext cx="1191728" cy="793989"/>
            </a:xfrm>
            <a:prstGeom prst="rect">
              <a:avLst/>
            </a:prstGeom>
          </p:spPr>
        </p:pic>
        <p:pic>
          <p:nvPicPr>
            <p:cNvPr id="84" name="Picture 83">
              <a:extLst>
                <a:ext uri="{FF2B5EF4-FFF2-40B4-BE49-F238E27FC236}">
                  <a16:creationId xmlns:a16="http://schemas.microsoft.com/office/drawing/2014/main" id="{21B870AF-1C06-A0AA-AD28-DBD8A591315F}"/>
                </a:ext>
              </a:extLst>
            </p:cNvPr>
            <p:cNvPicPr>
              <a:picLocks noChangeAspect="1"/>
            </p:cNvPicPr>
            <p:nvPr/>
          </p:nvPicPr>
          <p:blipFill>
            <a:blip r:embed="rId7"/>
            <a:stretch>
              <a:fillRect/>
            </a:stretch>
          </p:blipFill>
          <p:spPr>
            <a:xfrm>
              <a:off x="4084080" y="4493402"/>
              <a:ext cx="805867" cy="802285"/>
            </a:xfrm>
            <a:prstGeom prst="rect">
              <a:avLst/>
            </a:prstGeom>
          </p:spPr>
        </p:pic>
      </p:grpSp>
      <p:grpSp>
        <p:nvGrpSpPr>
          <p:cNvPr id="101" name="Group 100">
            <a:extLst>
              <a:ext uri="{FF2B5EF4-FFF2-40B4-BE49-F238E27FC236}">
                <a16:creationId xmlns:a16="http://schemas.microsoft.com/office/drawing/2014/main" id="{1DF1718C-29BE-245B-434A-99A19FD90CD3}"/>
              </a:ext>
            </a:extLst>
          </p:cNvPr>
          <p:cNvGrpSpPr/>
          <p:nvPr/>
        </p:nvGrpSpPr>
        <p:grpSpPr>
          <a:xfrm>
            <a:off x="5360976" y="1327945"/>
            <a:ext cx="6469196" cy="2565712"/>
            <a:chOff x="5466673" y="1233262"/>
            <a:chExt cx="6469196" cy="2525636"/>
          </a:xfrm>
        </p:grpSpPr>
        <p:grpSp>
          <p:nvGrpSpPr>
            <p:cNvPr id="100" name="Group 99">
              <a:extLst>
                <a:ext uri="{FF2B5EF4-FFF2-40B4-BE49-F238E27FC236}">
                  <a16:creationId xmlns:a16="http://schemas.microsoft.com/office/drawing/2014/main" id="{E0D8F611-43F0-A751-4491-AE360C77BE91}"/>
                </a:ext>
              </a:extLst>
            </p:cNvPr>
            <p:cNvGrpSpPr/>
            <p:nvPr/>
          </p:nvGrpSpPr>
          <p:grpSpPr>
            <a:xfrm>
              <a:off x="5466673" y="1233262"/>
              <a:ext cx="5492549" cy="2525636"/>
              <a:chOff x="5932637" y="1187009"/>
              <a:chExt cx="5492549" cy="2525636"/>
            </a:xfrm>
          </p:grpSpPr>
          <p:sp>
            <p:nvSpPr>
              <p:cNvPr id="96" name="Rectangle: Rounded Corners 95">
                <a:extLst>
                  <a:ext uri="{FF2B5EF4-FFF2-40B4-BE49-F238E27FC236}">
                    <a16:creationId xmlns:a16="http://schemas.microsoft.com/office/drawing/2014/main" id="{ED2D47F7-9F5C-9855-8ABE-8FADEDF78450}"/>
                  </a:ext>
                </a:extLst>
              </p:cNvPr>
              <p:cNvSpPr/>
              <p:nvPr/>
            </p:nvSpPr>
            <p:spPr>
              <a:xfrm>
                <a:off x="6997229" y="1382214"/>
                <a:ext cx="4427957" cy="2313395"/>
              </a:xfrm>
              <a:prstGeom prst="roundRect">
                <a:avLst/>
              </a:prstGeom>
              <a:solidFill>
                <a:srgbClr val="D2EFE7">
                  <a:alpha val="50196"/>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9D25CDB9-A8F6-ACE0-B1C8-4AD5186705CF}"/>
                  </a:ext>
                </a:extLst>
              </p:cNvPr>
              <p:cNvPicPr>
                <a:picLocks noChangeAspect="1"/>
              </p:cNvPicPr>
              <p:nvPr/>
            </p:nvPicPr>
            <p:blipFill>
              <a:blip r:embed="rId8"/>
              <a:srcRect t="10130"/>
              <a:stretch/>
            </p:blipFill>
            <p:spPr>
              <a:xfrm>
                <a:off x="5932637" y="1809429"/>
                <a:ext cx="4080036" cy="1518584"/>
              </a:xfrm>
              <a:prstGeom prst="rect">
                <a:avLst/>
              </a:prstGeom>
            </p:spPr>
          </p:pic>
          <p:sp>
            <p:nvSpPr>
              <p:cNvPr id="22" name="Arrow: Up 21">
                <a:extLst>
                  <a:ext uri="{FF2B5EF4-FFF2-40B4-BE49-F238E27FC236}">
                    <a16:creationId xmlns:a16="http://schemas.microsoft.com/office/drawing/2014/main" id="{6DC4AFD8-F3B8-BFAF-E11C-8429665C34E7}"/>
                  </a:ext>
                </a:extLst>
              </p:cNvPr>
              <p:cNvSpPr/>
              <p:nvPr/>
            </p:nvSpPr>
            <p:spPr>
              <a:xfrm rot="5400000">
                <a:off x="9048959" y="2329852"/>
                <a:ext cx="286603" cy="500403"/>
              </a:xfrm>
              <a:prstGeom prst="upArrow">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EA676EC1-F916-1B95-8EB9-C49AF5F884A5}"/>
                  </a:ext>
                </a:extLst>
              </p:cNvPr>
              <p:cNvSpPr txBox="1"/>
              <p:nvPr/>
            </p:nvSpPr>
            <p:spPr>
              <a:xfrm>
                <a:off x="6870563" y="3304582"/>
                <a:ext cx="2387065"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36987D"/>
                    </a:solidFill>
                    <a:effectLst/>
                    <a:uLnTx/>
                    <a:uFillTx/>
                    <a:latin typeface="Calibri" panose="020F0502020204030204"/>
                    <a:ea typeface="+mn-ea"/>
                    <a:cs typeface="+mn-cs"/>
                  </a:rPr>
                  <a:t>7% new assessments</a:t>
                </a:r>
              </a:p>
            </p:txBody>
          </p:sp>
          <p:sp>
            <p:nvSpPr>
              <p:cNvPr id="29" name="TextBox 28">
                <a:extLst>
                  <a:ext uri="{FF2B5EF4-FFF2-40B4-BE49-F238E27FC236}">
                    <a16:creationId xmlns:a16="http://schemas.microsoft.com/office/drawing/2014/main" id="{F75A6240-40AF-2A6E-5A88-CDD13A3E4075}"/>
                  </a:ext>
                </a:extLst>
              </p:cNvPr>
              <p:cNvSpPr txBox="1"/>
              <p:nvPr/>
            </p:nvSpPr>
            <p:spPr>
              <a:xfrm>
                <a:off x="9688348" y="3258191"/>
                <a:ext cx="1575101" cy="4544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36987D"/>
                    </a:solidFill>
                    <a:effectLst/>
                    <a:uLnTx/>
                    <a:uFillTx/>
                    <a:latin typeface="Calibri" panose="020F0502020204030204"/>
                    <a:ea typeface="+mn-ea"/>
                    <a:cs typeface="+mn-cs"/>
                  </a:rPr>
                  <a:t>Capacity created for 4.5k assessments</a:t>
                </a:r>
              </a:p>
            </p:txBody>
          </p:sp>
          <p:sp>
            <p:nvSpPr>
              <p:cNvPr id="31" name="Rectangle: Rounded Corners 30">
                <a:extLst>
                  <a:ext uri="{FF2B5EF4-FFF2-40B4-BE49-F238E27FC236}">
                    <a16:creationId xmlns:a16="http://schemas.microsoft.com/office/drawing/2014/main" id="{D3B341C7-D117-2564-16F8-C28C39DE5BC2}"/>
                  </a:ext>
                </a:extLst>
              </p:cNvPr>
              <p:cNvSpPr/>
              <p:nvPr/>
            </p:nvSpPr>
            <p:spPr>
              <a:xfrm>
                <a:off x="8624151" y="1187009"/>
                <a:ext cx="1471961" cy="393982"/>
              </a:xfrm>
              <a:prstGeom prst="roundRect">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Calibri" panose="020F0502020204030204"/>
                    <a:ea typeface="+mn-ea"/>
                    <a:cs typeface="+mn-cs"/>
                  </a:rPr>
                  <a:t>Capacity</a:t>
                </a:r>
              </a:p>
            </p:txBody>
          </p:sp>
          <p:pic>
            <p:nvPicPr>
              <p:cNvPr id="98" name="Graphic 97" descr="Arrow: Slight curve with solid fill">
                <a:extLst>
                  <a:ext uri="{FF2B5EF4-FFF2-40B4-BE49-F238E27FC236}">
                    <a16:creationId xmlns:a16="http://schemas.microsoft.com/office/drawing/2014/main" id="{55B39E75-0600-B01A-5508-86753930C01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20456487" flipV="1">
                <a:off x="8141494" y="1694364"/>
                <a:ext cx="722529" cy="722529"/>
              </a:xfrm>
              <a:prstGeom prst="rect">
                <a:avLst/>
              </a:prstGeom>
            </p:spPr>
          </p:pic>
          <p:sp>
            <p:nvSpPr>
              <p:cNvPr id="99" name="TextBox 98">
                <a:extLst>
                  <a:ext uri="{FF2B5EF4-FFF2-40B4-BE49-F238E27FC236}">
                    <a16:creationId xmlns:a16="http://schemas.microsoft.com/office/drawing/2014/main" id="{81386368-566B-DE4F-4AB3-C45EF052993A}"/>
                  </a:ext>
                </a:extLst>
              </p:cNvPr>
              <p:cNvSpPr txBox="1"/>
              <p:nvPr/>
            </p:nvSpPr>
            <p:spPr>
              <a:xfrm>
                <a:off x="8753430" y="1748778"/>
                <a:ext cx="827132" cy="4544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36987D"/>
                    </a:solidFill>
                    <a:effectLst/>
                    <a:uLnTx/>
                    <a:uFillTx/>
                    <a:latin typeface="Calibri" panose="020F0502020204030204"/>
                    <a:ea typeface="+mn-ea"/>
                    <a:cs typeface="+mn-cs"/>
                  </a:rPr>
                  <a:t>Primary Care</a:t>
                </a:r>
              </a:p>
            </p:txBody>
          </p:sp>
        </p:grpSp>
        <p:pic>
          <p:nvPicPr>
            <p:cNvPr id="19" name="Picture 18">
              <a:extLst>
                <a:ext uri="{FF2B5EF4-FFF2-40B4-BE49-F238E27FC236}">
                  <a16:creationId xmlns:a16="http://schemas.microsoft.com/office/drawing/2014/main" id="{B5B57434-2495-271C-C87E-8F819BF19EF6}"/>
                </a:ext>
              </a:extLst>
            </p:cNvPr>
            <p:cNvPicPr>
              <a:picLocks noChangeAspect="1"/>
            </p:cNvPicPr>
            <p:nvPr/>
          </p:nvPicPr>
          <p:blipFill>
            <a:blip r:embed="rId10"/>
            <a:srcRect t="8388"/>
            <a:stretch/>
          </p:blipFill>
          <p:spPr>
            <a:xfrm>
              <a:off x="7855833" y="1836077"/>
              <a:ext cx="4080036" cy="1548018"/>
            </a:xfrm>
            <a:prstGeom prst="rect">
              <a:avLst/>
            </a:prstGeom>
          </p:spPr>
        </p:pic>
      </p:grpSp>
      <p:sp>
        <p:nvSpPr>
          <p:cNvPr id="52" name="Rectangle: Rounded Corners 51">
            <a:extLst>
              <a:ext uri="{FF2B5EF4-FFF2-40B4-BE49-F238E27FC236}">
                <a16:creationId xmlns:a16="http://schemas.microsoft.com/office/drawing/2014/main" id="{6A1E5CF3-DF73-EB28-D85C-67BC845BF934}"/>
              </a:ext>
            </a:extLst>
          </p:cNvPr>
          <p:cNvSpPr/>
          <p:nvPr/>
        </p:nvSpPr>
        <p:spPr>
          <a:xfrm>
            <a:off x="8092261" y="3952541"/>
            <a:ext cx="1471961" cy="393982"/>
          </a:xfrm>
          <a:prstGeom prst="round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Calibri" panose="020F0502020204030204"/>
                <a:ea typeface="+mn-ea"/>
                <a:cs typeface="+mn-cs"/>
              </a:rPr>
              <a:t>Social</a:t>
            </a:r>
          </a:p>
        </p:txBody>
      </p:sp>
      <p:sp>
        <p:nvSpPr>
          <p:cNvPr id="13" name="TextBox 12">
            <a:extLst>
              <a:ext uri="{FF2B5EF4-FFF2-40B4-BE49-F238E27FC236}">
                <a16:creationId xmlns:a16="http://schemas.microsoft.com/office/drawing/2014/main" id="{383A4735-0431-8754-864A-D40A8FA43CF3}"/>
              </a:ext>
            </a:extLst>
          </p:cNvPr>
          <p:cNvSpPr txBox="1"/>
          <p:nvPr/>
        </p:nvSpPr>
        <p:spPr>
          <a:xfrm>
            <a:off x="1603216" y="4901116"/>
            <a:ext cx="147196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79C2"/>
                </a:solidFill>
                <a:effectLst/>
                <a:uLnTx/>
                <a:uFillTx/>
                <a:latin typeface="Calibri" panose="020F0502020204030204"/>
                <a:ea typeface="+mn-ea"/>
                <a:cs typeface="+mn-cs"/>
              </a:rPr>
              <a:t>Care closer to home</a:t>
            </a:r>
          </a:p>
        </p:txBody>
      </p:sp>
      <p:sp>
        <p:nvSpPr>
          <p:cNvPr id="25" name="TextBox 24">
            <a:extLst>
              <a:ext uri="{FF2B5EF4-FFF2-40B4-BE49-F238E27FC236}">
                <a16:creationId xmlns:a16="http://schemas.microsoft.com/office/drawing/2014/main" id="{448ED61F-DEF8-CB1E-B806-63FDC2233326}"/>
              </a:ext>
            </a:extLst>
          </p:cNvPr>
          <p:cNvSpPr txBox="1"/>
          <p:nvPr/>
        </p:nvSpPr>
        <p:spPr>
          <a:xfrm>
            <a:off x="3369856" y="5603161"/>
            <a:ext cx="1961644" cy="646331"/>
          </a:xfrm>
          <a:prstGeom prst="rect">
            <a:avLst/>
          </a:prstGeom>
          <a:solidFill>
            <a:schemeClr val="accent4"/>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a:ln>
                  <a:noFill/>
                </a:ln>
                <a:solidFill>
                  <a:srgbClr val="FFFFFF"/>
                </a:solidFill>
                <a:effectLst/>
                <a:uLnTx/>
                <a:uFillTx/>
                <a:latin typeface="Calibri" panose="020F0502020204030204"/>
                <a:ea typeface="+mn-ea"/>
                <a:cs typeface="+mn-cs"/>
              </a:rPr>
              <a:t>NHS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a:ln>
                  <a:noFill/>
                </a:ln>
                <a:solidFill>
                  <a:srgbClr val="FFFFFF"/>
                </a:solidFill>
                <a:effectLst/>
                <a:uLnTx/>
                <a:uFillTx/>
                <a:latin typeface="Calibri" panose="020F0502020204030204"/>
                <a:ea typeface="+mn-ea"/>
                <a:cs typeface="+mn-cs"/>
              </a:rPr>
              <a:t>ADHD TASKFORCE</a:t>
            </a:r>
          </a:p>
        </p:txBody>
      </p:sp>
      <p:sp>
        <p:nvSpPr>
          <p:cNvPr id="33" name="TextBox 32">
            <a:extLst>
              <a:ext uri="{FF2B5EF4-FFF2-40B4-BE49-F238E27FC236}">
                <a16:creationId xmlns:a16="http://schemas.microsoft.com/office/drawing/2014/main" id="{4599020B-E39F-6673-E9AB-C2A26910E12F}"/>
              </a:ext>
            </a:extLst>
          </p:cNvPr>
          <p:cNvSpPr txBox="1"/>
          <p:nvPr/>
        </p:nvSpPr>
        <p:spPr>
          <a:xfrm>
            <a:off x="6715812" y="4569290"/>
            <a:ext cx="384529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79C2"/>
                </a:solidFill>
                <a:effectLst/>
                <a:uLnTx/>
                <a:uFillTx/>
                <a:latin typeface="Calibri" panose="020F0502020204030204"/>
                <a:ea typeface="+mn-ea"/>
                <a:cs typeface="+mn-cs"/>
              </a:rPr>
              <a:t>Leaving people without support may result in:</a:t>
            </a:r>
          </a:p>
        </p:txBody>
      </p:sp>
      <p:pic>
        <p:nvPicPr>
          <p:cNvPr id="35" name="Graphic 34" descr="Siren with solid fill">
            <a:extLst>
              <a:ext uri="{FF2B5EF4-FFF2-40B4-BE49-F238E27FC236}">
                <a16:creationId xmlns:a16="http://schemas.microsoft.com/office/drawing/2014/main" id="{CE0142E6-A729-4C69-BA48-8C9ABE7B210B}"/>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868695" y="4894002"/>
            <a:ext cx="1018707" cy="1018707"/>
          </a:xfrm>
          <a:prstGeom prst="rect">
            <a:avLst/>
          </a:prstGeom>
        </p:spPr>
      </p:pic>
      <p:pic>
        <p:nvPicPr>
          <p:cNvPr id="41" name="Graphic 40" descr="Programmer female with solid fill">
            <a:extLst>
              <a:ext uri="{FF2B5EF4-FFF2-40B4-BE49-F238E27FC236}">
                <a16:creationId xmlns:a16="http://schemas.microsoft.com/office/drawing/2014/main" id="{3CB3371E-E964-39A3-9AF1-0580963B597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143371" y="4952362"/>
            <a:ext cx="895530" cy="895530"/>
          </a:xfrm>
          <a:prstGeom prst="rect">
            <a:avLst/>
          </a:prstGeom>
        </p:spPr>
      </p:pic>
      <p:pic>
        <p:nvPicPr>
          <p:cNvPr id="43" name="Graphic 42" descr="Scales of justice with solid fill">
            <a:extLst>
              <a:ext uri="{FF2B5EF4-FFF2-40B4-BE49-F238E27FC236}">
                <a16:creationId xmlns:a16="http://schemas.microsoft.com/office/drawing/2014/main" id="{714F1122-39BA-9589-B706-23AF812334B3}"/>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9325451" y="5010487"/>
            <a:ext cx="824390" cy="824390"/>
          </a:xfrm>
          <a:prstGeom prst="rect">
            <a:avLst/>
          </a:prstGeom>
        </p:spPr>
      </p:pic>
      <p:pic>
        <p:nvPicPr>
          <p:cNvPr id="42" name="Picture 41">
            <a:extLst>
              <a:ext uri="{FF2B5EF4-FFF2-40B4-BE49-F238E27FC236}">
                <a16:creationId xmlns:a16="http://schemas.microsoft.com/office/drawing/2014/main" id="{002FDF4F-37C9-C615-FAE2-25041BB03BBD}"/>
              </a:ext>
            </a:extLst>
          </p:cNvPr>
          <p:cNvPicPr>
            <a:picLocks noChangeAspect="1"/>
          </p:cNvPicPr>
          <p:nvPr/>
        </p:nvPicPr>
        <p:blipFill>
          <a:blip r:embed="rId14"/>
          <a:stretch>
            <a:fillRect/>
          </a:stretch>
        </p:blipFill>
        <p:spPr>
          <a:xfrm>
            <a:off x="1667949" y="4376410"/>
            <a:ext cx="590759" cy="590759"/>
          </a:xfrm>
          <a:prstGeom prst="rect">
            <a:avLst/>
          </a:prstGeom>
        </p:spPr>
      </p:pic>
      <p:pic>
        <p:nvPicPr>
          <p:cNvPr id="44" name="Picture 43">
            <a:extLst>
              <a:ext uri="{FF2B5EF4-FFF2-40B4-BE49-F238E27FC236}">
                <a16:creationId xmlns:a16="http://schemas.microsoft.com/office/drawing/2014/main" id="{2AC6AD75-AB62-7634-D30D-FECAB72348A8}"/>
              </a:ext>
            </a:extLst>
          </p:cNvPr>
          <p:cNvPicPr>
            <a:picLocks noChangeAspect="1"/>
          </p:cNvPicPr>
          <p:nvPr/>
        </p:nvPicPr>
        <p:blipFill>
          <a:blip r:embed="rId15"/>
          <a:stretch>
            <a:fillRect/>
          </a:stretch>
        </p:blipFill>
        <p:spPr>
          <a:xfrm>
            <a:off x="1672829" y="5922467"/>
            <a:ext cx="594542" cy="598353"/>
          </a:xfrm>
          <a:prstGeom prst="rect">
            <a:avLst/>
          </a:prstGeom>
        </p:spPr>
      </p:pic>
      <p:pic>
        <p:nvPicPr>
          <p:cNvPr id="47" name="Picture 46">
            <a:extLst>
              <a:ext uri="{FF2B5EF4-FFF2-40B4-BE49-F238E27FC236}">
                <a16:creationId xmlns:a16="http://schemas.microsoft.com/office/drawing/2014/main" id="{FF3F6692-97FE-C4A0-5C28-9D854C46D35D}"/>
              </a:ext>
            </a:extLst>
          </p:cNvPr>
          <p:cNvPicPr>
            <a:picLocks noChangeAspect="1"/>
          </p:cNvPicPr>
          <p:nvPr/>
        </p:nvPicPr>
        <p:blipFill>
          <a:blip r:embed="rId16"/>
          <a:stretch>
            <a:fillRect/>
          </a:stretch>
        </p:blipFill>
        <p:spPr>
          <a:xfrm>
            <a:off x="2461138" y="5930089"/>
            <a:ext cx="594542" cy="590731"/>
          </a:xfrm>
          <a:prstGeom prst="rect">
            <a:avLst/>
          </a:prstGeom>
        </p:spPr>
      </p:pic>
      <p:pic>
        <p:nvPicPr>
          <p:cNvPr id="50" name="Picture 49">
            <a:extLst>
              <a:ext uri="{FF2B5EF4-FFF2-40B4-BE49-F238E27FC236}">
                <a16:creationId xmlns:a16="http://schemas.microsoft.com/office/drawing/2014/main" id="{C6528620-6967-8B3F-9165-42ACB8DB2838}"/>
              </a:ext>
            </a:extLst>
          </p:cNvPr>
          <p:cNvPicPr>
            <a:picLocks noChangeAspect="1"/>
          </p:cNvPicPr>
          <p:nvPr/>
        </p:nvPicPr>
        <p:blipFill>
          <a:blip r:embed="rId17"/>
          <a:stretch>
            <a:fillRect/>
          </a:stretch>
        </p:blipFill>
        <p:spPr>
          <a:xfrm>
            <a:off x="1658123" y="5149899"/>
            <a:ext cx="602213" cy="594542"/>
          </a:xfrm>
          <a:prstGeom prst="rect">
            <a:avLst/>
          </a:prstGeom>
        </p:spPr>
      </p:pic>
      <p:pic>
        <p:nvPicPr>
          <p:cNvPr id="51" name="Picture 50">
            <a:extLst>
              <a:ext uri="{FF2B5EF4-FFF2-40B4-BE49-F238E27FC236}">
                <a16:creationId xmlns:a16="http://schemas.microsoft.com/office/drawing/2014/main" id="{2EF1504E-5FA7-DE69-2F07-6D08D35F06F8}"/>
              </a:ext>
            </a:extLst>
          </p:cNvPr>
          <p:cNvPicPr>
            <a:picLocks noChangeAspect="1"/>
          </p:cNvPicPr>
          <p:nvPr/>
        </p:nvPicPr>
        <p:blipFill>
          <a:blip r:embed="rId18"/>
          <a:stretch>
            <a:fillRect/>
          </a:stretch>
        </p:blipFill>
        <p:spPr>
          <a:xfrm>
            <a:off x="2450699" y="5149899"/>
            <a:ext cx="602214" cy="594543"/>
          </a:xfrm>
          <a:prstGeom prst="rect">
            <a:avLst/>
          </a:prstGeom>
        </p:spPr>
      </p:pic>
      <p:pic>
        <p:nvPicPr>
          <p:cNvPr id="54" name="Picture 53">
            <a:extLst>
              <a:ext uri="{FF2B5EF4-FFF2-40B4-BE49-F238E27FC236}">
                <a16:creationId xmlns:a16="http://schemas.microsoft.com/office/drawing/2014/main" id="{1B9F7895-352C-3D12-27DC-E9765F408ABF}"/>
              </a:ext>
            </a:extLst>
          </p:cNvPr>
          <p:cNvPicPr>
            <a:picLocks noChangeAspect="1"/>
          </p:cNvPicPr>
          <p:nvPr/>
        </p:nvPicPr>
        <p:blipFill>
          <a:blip r:embed="rId19"/>
          <a:stretch>
            <a:fillRect/>
          </a:stretch>
        </p:blipFill>
        <p:spPr>
          <a:xfrm>
            <a:off x="2465718" y="4369933"/>
            <a:ext cx="593408" cy="597236"/>
          </a:xfrm>
          <a:prstGeom prst="rect">
            <a:avLst/>
          </a:prstGeom>
        </p:spPr>
      </p:pic>
      <p:sp>
        <p:nvSpPr>
          <p:cNvPr id="55" name="TextBox 54">
            <a:extLst>
              <a:ext uri="{FF2B5EF4-FFF2-40B4-BE49-F238E27FC236}">
                <a16:creationId xmlns:a16="http://schemas.microsoft.com/office/drawing/2014/main" id="{7515B834-2BC3-6BF3-E097-36FE3527DA6A}"/>
              </a:ext>
            </a:extLst>
          </p:cNvPr>
          <p:cNvSpPr txBox="1"/>
          <p:nvPr/>
        </p:nvSpPr>
        <p:spPr>
          <a:xfrm>
            <a:off x="6923104" y="5970092"/>
            <a:ext cx="102391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79C2"/>
                </a:solidFill>
                <a:effectLst/>
                <a:uLnTx/>
                <a:uFillTx/>
                <a:latin typeface="Calibri" panose="020F0502020204030204"/>
                <a:ea typeface="+mn-ea"/>
                <a:cs typeface="+mn-cs"/>
              </a:rPr>
              <a:t>Urgent care demand</a:t>
            </a:r>
          </a:p>
        </p:txBody>
      </p:sp>
      <p:sp>
        <p:nvSpPr>
          <p:cNvPr id="56" name="TextBox 55">
            <a:extLst>
              <a:ext uri="{FF2B5EF4-FFF2-40B4-BE49-F238E27FC236}">
                <a16:creationId xmlns:a16="http://schemas.microsoft.com/office/drawing/2014/main" id="{4F63FBCC-7329-A40E-7F0C-F17DFB5A577C}"/>
              </a:ext>
            </a:extLst>
          </p:cNvPr>
          <p:cNvSpPr txBox="1"/>
          <p:nvPr/>
        </p:nvSpPr>
        <p:spPr>
          <a:xfrm>
            <a:off x="1618506" y="5677838"/>
            <a:ext cx="147196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79C2"/>
                </a:solidFill>
                <a:effectLst/>
                <a:uLnTx/>
                <a:uFillTx/>
                <a:latin typeface="Calibri" panose="020F0502020204030204"/>
                <a:ea typeface="+mn-ea"/>
                <a:cs typeface="+mn-cs"/>
              </a:rPr>
              <a:t>Analogue to digital</a:t>
            </a:r>
          </a:p>
        </p:txBody>
      </p:sp>
      <p:sp>
        <p:nvSpPr>
          <p:cNvPr id="57" name="TextBox 56">
            <a:extLst>
              <a:ext uri="{FF2B5EF4-FFF2-40B4-BE49-F238E27FC236}">
                <a16:creationId xmlns:a16="http://schemas.microsoft.com/office/drawing/2014/main" id="{0C33BFCE-4EEF-A338-4866-1D1055EF9BDB}"/>
              </a:ext>
            </a:extLst>
          </p:cNvPr>
          <p:cNvSpPr txBox="1"/>
          <p:nvPr/>
        </p:nvSpPr>
        <p:spPr>
          <a:xfrm>
            <a:off x="8126499" y="5992552"/>
            <a:ext cx="102391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79C2"/>
                </a:solidFill>
                <a:effectLst/>
                <a:uLnTx/>
                <a:uFillTx/>
                <a:latin typeface="Calibri" panose="020F0502020204030204"/>
                <a:ea typeface="+mn-ea"/>
                <a:cs typeface="+mn-cs"/>
              </a:rPr>
              <a:t>Economic inactivity</a:t>
            </a:r>
          </a:p>
        </p:txBody>
      </p:sp>
      <p:sp>
        <p:nvSpPr>
          <p:cNvPr id="58" name="TextBox 57">
            <a:extLst>
              <a:ext uri="{FF2B5EF4-FFF2-40B4-BE49-F238E27FC236}">
                <a16:creationId xmlns:a16="http://schemas.microsoft.com/office/drawing/2014/main" id="{F74B52BB-901C-C348-FD96-A5C83A502797}"/>
              </a:ext>
            </a:extLst>
          </p:cNvPr>
          <p:cNvSpPr txBox="1"/>
          <p:nvPr/>
        </p:nvSpPr>
        <p:spPr>
          <a:xfrm>
            <a:off x="1601760" y="6473147"/>
            <a:ext cx="1624821"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79C2"/>
                </a:solidFill>
                <a:effectLst/>
                <a:uLnTx/>
                <a:uFillTx/>
                <a:latin typeface="Calibri" panose="020F0502020204030204"/>
                <a:ea typeface="+mn-ea"/>
                <a:cs typeface="+mn-cs"/>
              </a:rPr>
              <a:t>Sickness to prevention</a:t>
            </a:r>
          </a:p>
        </p:txBody>
      </p:sp>
      <p:sp>
        <p:nvSpPr>
          <p:cNvPr id="59" name="TextBox 58">
            <a:extLst>
              <a:ext uri="{FF2B5EF4-FFF2-40B4-BE49-F238E27FC236}">
                <a16:creationId xmlns:a16="http://schemas.microsoft.com/office/drawing/2014/main" id="{095EFB19-338B-EA4B-9FEC-EC82BA5FE8E6}"/>
              </a:ext>
            </a:extLst>
          </p:cNvPr>
          <p:cNvSpPr txBox="1"/>
          <p:nvPr/>
        </p:nvSpPr>
        <p:spPr>
          <a:xfrm>
            <a:off x="9256984" y="5979045"/>
            <a:ext cx="102391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79C2"/>
                </a:solidFill>
                <a:effectLst/>
                <a:uLnTx/>
                <a:uFillTx/>
                <a:latin typeface="Calibri" panose="020F0502020204030204"/>
                <a:ea typeface="+mn-ea"/>
                <a:cs typeface="+mn-cs"/>
              </a:rPr>
              <a:t>Offending behaviour</a:t>
            </a:r>
          </a:p>
        </p:txBody>
      </p:sp>
      <p:sp>
        <p:nvSpPr>
          <p:cNvPr id="15" name="Rectangle: Rounded Corners 14">
            <a:extLst>
              <a:ext uri="{FF2B5EF4-FFF2-40B4-BE49-F238E27FC236}">
                <a16:creationId xmlns:a16="http://schemas.microsoft.com/office/drawing/2014/main" id="{3E871BCD-C3FE-D77E-2C6B-E0170CE3E27D}"/>
              </a:ext>
            </a:extLst>
          </p:cNvPr>
          <p:cNvSpPr/>
          <p:nvPr/>
        </p:nvSpPr>
        <p:spPr>
          <a:xfrm>
            <a:off x="448211" y="136313"/>
            <a:ext cx="11499280"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4D4D4F"/>
                </a:solidFill>
                <a:effectLst/>
                <a:uLnTx/>
                <a:uFillTx/>
                <a:latin typeface="Calibri" panose="020F0502020204030204"/>
                <a:ea typeface="+mn-ea"/>
                <a:cs typeface="+mn-cs"/>
              </a:rPr>
              <a:t>An innovative needs led adult ADHD service model</a:t>
            </a:r>
            <a:r>
              <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4D4D4F"/>
                </a:solidFill>
                <a:effectLst/>
                <a:uLnTx/>
                <a:uFillTx/>
                <a:latin typeface="Calibri" panose="020F0502020204030204"/>
                <a:ea typeface="+mn-ea"/>
                <a:cs typeface="+mn-cs"/>
              </a:rPr>
              <a:t>that will </a:t>
            </a:r>
            <a:r>
              <a:rPr kumimoji="0" lang="en-GB" sz="1800" b="1" i="0" u="none" strike="noStrike" kern="1200" cap="none" spc="0" normalizeH="0" baseline="0" noProof="0" dirty="0">
                <a:ln>
                  <a:noFill/>
                </a:ln>
                <a:solidFill>
                  <a:srgbClr val="E9552C"/>
                </a:solidFill>
                <a:effectLst/>
                <a:uLnTx/>
                <a:uFillTx/>
                <a:latin typeface="Calibri" panose="020F0502020204030204"/>
                <a:ea typeface="+mn-ea"/>
                <a:cs typeface="+mn-cs"/>
              </a:rPr>
              <a:t>save money</a:t>
            </a:r>
            <a:r>
              <a:rPr kumimoji="0" lang="en-GB" sz="1800" b="0" i="0" u="none" strike="noStrike" kern="1200" cap="none" spc="0" normalizeH="0" baseline="0" noProof="0" dirty="0">
                <a:ln>
                  <a:noFill/>
                </a:ln>
                <a:solidFill>
                  <a:srgbClr val="4D4D4F"/>
                </a:solidFill>
                <a:effectLst/>
                <a:uLnTx/>
                <a:uFillTx/>
                <a:latin typeface="Calibri" panose="020F0502020204030204"/>
                <a:ea typeface="+mn-ea"/>
                <a:cs typeface="+mn-cs"/>
              </a:rPr>
              <a:t>, create </a:t>
            </a:r>
            <a:r>
              <a:rPr kumimoji="0" lang="en-GB" sz="1800" b="1" i="0" u="none" strike="noStrike" kern="1200" cap="none" spc="0" normalizeH="0" baseline="0" noProof="0" dirty="0">
                <a:ln>
                  <a:noFill/>
                </a:ln>
                <a:solidFill>
                  <a:srgbClr val="36987D"/>
                </a:solidFill>
                <a:effectLst/>
                <a:uLnTx/>
                <a:uFillTx/>
                <a:latin typeface="Calibri" panose="020F0502020204030204"/>
                <a:ea typeface="+mn-ea"/>
                <a:cs typeface="+mn-cs"/>
              </a:rPr>
              <a:t>time back to care</a:t>
            </a:r>
            <a:r>
              <a:rPr kumimoji="0" lang="en-GB" sz="1800" b="0" i="0" u="none" strike="noStrike" kern="1200" cap="none" spc="0" normalizeH="0" baseline="0" noProof="0" dirty="0">
                <a:ln>
                  <a:noFill/>
                </a:ln>
                <a:solidFill>
                  <a:srgbClr val="4D4D4F"/>
                </a:solidFill>
                <a:effectLst/>
                <a:uLnTx/>
                <a:uFillTx/>
                <a:latin typeface="Calibri" panose="020F0502020204030204"/>
                <a:ea typeface="+mn-ea"/>
                <a:cs typeface="+mn-cs"/>
              </a:rPr>
              <a:t>, meet </a:t>
            </a:r>
            <a:r>
              <a:rPr kumimoji="0" lang="en-GB" sz="1800" b="1" i="0" u="none" strike="noStrike" kern="1200" cap="none" spc="0" normalizeH="0" baseline="0" noProof="0" dirty="0">
                <a:ln>
                  <a:noFill/>
                </a:ln>
                <a:solidFill>
                  <a:srgbClr val="0079C2"/>
                </a:solidFill>
                <a:effectLst/>
                <a:uLnTx/>
                <a:uFillTx/>
                <a:latin typeface="Calibri" panose="020F0502020204030204"/>
                <a:ea typeface="+mn-ea"/>
                <a:cs typeface="+mn-cs"/>
              </a:rPr>
              <a:t>policy objectives </a:t>
            </a:r>
            <a:r>
              <a:rPr kumimoji="0" lang="en-GB" sz="1800" b="0" i="0" u="none" strike="noStrike" kern="1200" cap="none" spc="0" normalizeH="0" baseline="0" noProof="0" dirty="0">
                <a:ln>
                  <a:noFill/>
                </a:ln>
                <a:solidFill>
                  <a:srgbClr val="4D4D4F"/>
                </a:solidFill>
                <a:effectLst/>
                <a:uLnTx/>
                <a:uFillTx/>
                <a:latin typeface="Calibri" panose="020F0502020204030204"/>
                <a:ea typeface="+mn-ea"/>
                <a:cs typeface="+mn-cs"/>
              </a:rPr>
              <a:t>and </a:t>
            </a:r>
            <a:r>
              <a:rPr kumimoji="0" lang="en-GB" sz="1800" b="1" i="0" u="none" strike="noStrike" kern="1200" cap="none" spc="0" normalizeH="0" baseline="0" noProof="0" dirty="0">
                <a:ln>
                  <a:noFill/>
                </a:ln>
                <a:solidFill>
                  <a:srgbClr val="E6B222"/>
                </a:solidFill>
                <a:effectLst/>
                <a:uLnTx/>
                <a:uFillTx/>
                <a:latin typeface="Calibri" panose="020F0502020204030204"/>
                <a:ea typeface="+mn-ea"/>
                <a:cs typeface="+mn-cs"/>
              </a:rPr>
              <a:t>improve lives of people in our society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0C515E4-6515-AFAD-E56B-6A47B8FC153F}"/>
              </a:ext>
            </a:extLst>
          </p:cNvPr>
          <p:cNvSpPr txBox="1"/>
          <p:nvPr/>
        </p:nvSpPr>
        <p:spPr>
          <a:xfrm>
            <a:off x="4424046" y="3502280"/>
            <a:ext cx="101117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245170"/>
                </a:solidFill>
                <a:effectLst/>
                <a:uLnTx/>
                <a:uFillTx/>
                <a:latin typeface="Calibri" panose="020F0502020204030204"/>
                <a:ea typeface="+mn-ea"/>
                <a:cs typeface="+mn-cs"/>
              </a:rPr>
              <a:t>*C&amp;M data</a:t>
            </a:r>
          </a:p>
        </p:txBody>
      </p:sp>
      <p:sp>
        <p:nvSpPr>
          <p:cNvPr id="27" name="Rectangle 26">
            <a:extLst>
              <a:ext uri="{FF2B5EF4-FFF2-40B4-BE49-F238E27FC236}">
                <a16:creationId xmlns:a16="http://schemas.microsoft.com/office/drawing/2014/main" id="{EEF0E453-776A-420A-D0C4-0F6FA41C895C}"/>
              </a:ext>
            </a:extLst>
          </p:cNvPr>
          <p:cNvSpPr/>
          <p:nvPr/>
        </p:nvSpPr>
        <p:spPr>
          <a:xfrm>
            <a:off x="0" y="0"/>
            <a:ext cx="291744" cy="6858000"/>
          </a:xfrm>
          <a:prstGeom prst="rect">
            <a:avLst/>
          </a:prstGeom>
          <a:solidFill>
            <a:srgbClr val="156082"/>
          </a:solidFill>
          <a:ln w="19050" cap="flat" cmpd="sng" algn="ctr">
            <a:solidFill>
              <a:srgbClr val="1560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20868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descr="$PPTXTitle"/>
          <p:cNvSpPr txBox="1">
            <a:spLocks noGrp="1"/>
          </p:cNvSpPr>
          <p:nvPr>
            <p:ph type="title"/>
          </p:nvPr>
        </p:nvSpPr>
        <p:spPr>
          <a:prstGeom prst="rect">
            <a:avLst/>
          </a:prstGeom>
        </p:spPr>
        <p:txBody>
          <a:bodyPr vert="horz" wrap="square" lIns="0" tIns="11516" rIns="0" bIns="0" rtlCol="0" anchor="ctr">
            <a:spAutoFit/>
          </a:bodyPr>
          <a:lstStyle/>
          <a:p>
            <a:pPr marL="8637">
              <a:lnSpc>
                <a:spcPct val="100000"/>
              </a:lnSpc>
              <a:spcBef>
                <a:spcPts val="91"/>
              </a:spcBef>
            </a:pPr>
            <a:r>
              <a:rPr spc="-118"/>
              <a:t>F</a:t>
            </a:r>
            <a:r>
              <a:rPr lang="en-GB" spc="-118"/>
              <a:t>uture state of adult ADHD services </a:t>
            </a:r>
            <a:endParaRPr spc="-45"/>
          </a:p>
        </p:txBody>
      </p:sp>
      <p:sp>
        <p:nvSpPr>
          <p:cNvPr id="60" name="object 60"/>
          <p:cNvSpPr txBox="1">
            <a:spLocks noGrp="1"/>
          </p:cNvSpPr>
          <p:nvPr>
            <p:ph type="sldNum" sz="quarter" idx="4294967295"/>
          </p:nvPr>
        </p:nvSpPr>
        <p:spPr>
          <a:xfrm>
            <a:off x="0" y="7119938"/>
            <a:ext cx="2414588" cy="146050"/>
          </a:xfrm>
          <a:prstGeom prst="rect">
            <a:avLst/>
          </a:prstGeom>
        </p:spPr>
        <p:txBody>
          <a:bodyPr vert="horz" wrap="square" lIns="0" tIns="0" rIns="0" bIns="0" rtlCol="0">
            <a:spAutoFit/>
          </a:bodyPr>
          <a:lstStyle>
            <a:defPPr>
              <a:defRPr kern="0"/>
            </a:defPPr>
            <a:lvl1pPr>
              <a:defRPr sz="800" b="1" i="0">
                <a:solidFill>
                  <a:schemeClr val="bg1"/>
                </a:solidFill>
                <a:latin typeface="Lucida Sans"/>
                <a:cs typeface="Lucida Sans"/>
              </a:defRPr>
            </a:lvl1pPr>
          </a:lstStyle>
          <a:p>
            <a:pPr marL="38100" marR="0" lvl="0" indent="0" algn="l" defTabSz="914400" rtl="0" eaLnBrk="1" fontAlgn="auto" latinLnBrk="0" hangingPunct="1">
              <a:lnSpc>
                <a:spcPct val="100000"/>
              </a:lnSpc>
              <a:spcBef>
                <a:spcPts val="60"/>
              </a:spcBef>
              <a:spcAft>
                <a:spcPts val="0"/>
              </a:spcAft>
              <a:buClrTx/>
              <a:buSzTx/>
              <a:buFontTx/>
              <a:buNone/>
              <a:tabLst>
                <a:tab pos="291465" algn="l"/>
                <a:tab pos="1052830" algn="l"/>
              </a:tabLst>
              <a:defRPr/>
            </a:pPr>
            <a:fld id="{81D60167-4931-47E6-BA6A-407CBD079E47}" type="slidenum">
              <a:rPr kumimoji="0" lang="fr-FR" sz="800" b="1" i="0" u="none" strike="noStrike" kern="1200" cap="none" spc="-25" normalizeH="0" baseline="0" noProof="0" smtClean="0">
                <a:ln>
                  <a:noFill/>
                </a:ln>
                <a:solidFill>
                  <a:srgbClr val="FFFFFF"/>
                </a:solidFill>
                <a:effectLst/>
                <a:uLnTx/>
                <a:uFillTx/>
                <a:latin typeface="Lucida Sans"/>
                <a:ea typeface="+mn-ea"/>
                <a:cs typeface="Lucida Sans"/>
              </a:rPr>
              <a:pPr marL="38100" marR="0" lvl="0" indent="0" algn="l" defTabSz="914400" rtl="0" eaLnBrk="1" fontAlgn="auto" latinLnBrk="0" hangingPunct="1">
                <a:lnSpc>
                  <a:spcPct val="100000"/>
                </a:lnSpc>
                <a:spcBef>
                  <a:spcPts val="60"/>
                </a:spcBef>
                <a:spcAft>
                  <a:spcPts val="0"/>
                </a:spcAft>
                <a:buClrTx/>
                <a:buSzTx/>
                <a:buFontTx/>
                <a:buNone/>
                <a:tabLst>
                  <a:tab pos="291465" algn="l"/>
                  <a:tab pos="1052830" algn="l"/>
                </a:tabLst>
                <a:defRPr/>
              </a:pPr>
              <a:t>3</a:t>
            </a:fld>
            <a:r>
              <a:rPr kumimoji="0" lang="fr-FR" sz="800" b="1" i="0" u="none" strike="noStrike" kern="1200" cap="none" spc="0" normalizeH="0" baseline="0" noProof="0">
                <a:ln>
                  <a:noFill/>
                </a:ln>
                <a:solidFill>
                  <a:srgbClr val="FFFFFF"/>
                </a:solidFill>
                <a:effectLst/>
                <a:uLnTx/>
                <a:uFillTx/>
                <a:latin typeface="Lucida Sans"/>
                <a:ea typeface="+mn-ea"/>
                <a:cs typeface="Lucida Sans"/>
              </a:rPr>
              <a:t>	</a:t>
            </a:r>
            <a:r>
              <a:rPr kumimoji="0" lang="fr-FR" sz="800" b="0" i="0" u="none" strike="noStrike" kern="1200" cap="none" spc="-45" normalizeH="0" baseline="0" noProof="0">
                <a:ln>
                  <a:noFill/>
                </a:ln>
                <a:solidFill>
                  <a:srgbClr val="FFFFFF"/>
                </a:solidFill>
                <a:effectLst/>
                <a:uLnTx/>
                <a:uFillTx/>
                <a:latin typeface="Microsoft Sans Serif"/>
                <a:ea typeface="+mn-ea"/>
                <a:cs typeface="Microsoft Sans Serif"/>
              </a:rPr>
              <a:t>ADULT</a:t>
            </a:r>
            <a:r>
              <a:rPr kumimoji="0" lang="fr-FR" sz="800" b="0" i="0" u="none" strike="noStrike" kern="1200" cap="none" spc="-5" normalizeH="0" baseline="0" noProof="0">
                <a:ln>
                  <a:noFill/>
                </a:ln>
                <a:solidFill>
                  <a:srgbClr val="FFFFFF"/>
                </a:solidFill>
                <a:effectLst/>
                <a:uLnTx/>
                <a:uFillTx/>
                <a:latin typeface="Microsoft Sans Serif"/>
                <a:ea typeface="+mn-ea"/>
                <a:cs typeface="Microsoft Sans Serif"/>
              </a:rPr>
              <a:t> </a:t>
            </a:r>
            <a:r>
              <a:rPr kumimoji="0" lang="fr-FR" sz="800" b="0" i="0" u="none" strike="noStrike" kern="1200" cap="none" spc="-20" normalizeH="0" baseline="0" noProof="0">
                <a:ln>
                  <a:noFill/>
                </a:ln>
                <a:solidFill>
                  <a:srgbClr val="FFFFFF"/>
                </a:solidFill>
                <a:effectLst/>
                <a:uLnTx/>
                <a:uFillTx/>
                <a:latin typeface="Microsoft Sans Serif"/>
                <a:ea typeface="+mn-ea"/>
                <a:cs typeface="Microsoft Sans Serif"/>
              </a:rPr>
              <a:t>ADHD</a:t>
            </a:r>
            <a:r>
              <a:rPr kumimoji="0" lang="fr-FR" sz="800" b="0" i="0" u="none" strike="noStrike" kern="1200" cap="none" spc="0" normalizeH="0" baseline="0" noProof="0">
                <a:ln>
                  <a:noFill/>
                </a:ln>
                <a:solidFill>
                  <a:srgbClr val="FFFFFF"/>
                </a:solidFill>
                <a:effectLst/>
                <a:uLnTx/>
                <a:uFillTx/>
                <a:latin typeface="Microsoft Sans Serif"/>
                <a:ea typeface="+mn-ea"/>
                <a:cs typeface="Microsoft Sans Serif"/>
              </a:rPr>
              <a:t>	</a:t>
            </a:r>
            <a:r>
              <a:rPr kumimoji="0" lang="fr-FR" sz="800" b="1" i="0" u="none" strike="noStrike" kern="1200" cap="none" spc="-40" normalizeH="0" baseline="0" noProof="0">
                <a:ln>
                  <a:noFill/>
                </a:ln>
                <a:solidFill>
                  <a:srgbClr val="FFFFFF"/>
                </a:solidFill>
                <a:effectLst/>
                <a:uLnTx/>
                <a:uFillTx/>
                <a:latin typeface="Lucida Sans"/>
                <a:ea typeface="+mn-ea"/>
                <a:cs typeface="Lucida Sans"/>
              </a:rPr>
              <a:t>SERVICE</a:t>
            </a:r>
            <a:r>
              <a:rPr kumimoji="0" lang="fr-FR" sz="800" b="1" i="0" u="none" strike="noStrike" kern="1200" cap="none" spc="-35" normalizeH="0" baseline="0" noProof="0">
                <a:ln>
                  <a:noFill/>
                </a:ln>
                <a:solidFill>
                  <a:srgbClr val="FFFFFF"/>
                </a:solidFill>
                <a:effectLst/>
                <a:uLnTx/>
                <a:uFillTx/>
                <a:latin typeface="Lucida Sans"/>
                <a:ea typeface="+mn-ea"/>
                <a:cs typeface="Lucida Sans"/>
              </a:rPr>
              <a:t> </a:t>
            </a:r>
            <a:r>
              <a:rPr kumimoji="0" lang="fr-FR" sz="800" b="1" i="0" u="none" strike="noStrike" kern="1200" cap="none" spc="-40" normalizeH="0" baseline="0" noProof="0">
                <a:ln>
                  <a:noFill/>
                </a:ln>
                <a:solidFill>
                  <a:srgbClr val="FFFFFF"/>
                </a:solidFill>
                <a:effectLst/>
                <a:uLnTx/>
                <a:uFillTx/>
                <a:latin typeface="Lucida Sans"/>
                <a:ea typeface="+mn-ea"/>
                <a:cs typeface="Lucida Sans"/>
              </a:rPr>
              <a:t>TRANSFORMATION</a:t>
            </a:r>
            <a:endParaRPr kumimoji="0" sz="800" b="1" i="0" u="none" strike="noStrike" kern="1200" cap="none" spc="-36" normalizeH="0" baseline="0" noProof="0">
              <a:ln>
                <a:noFill/>
              </a:ln>
              <a:solidFill>
                <a:srgbClr val="FFFFFF"/>
              </a:solidFill>
              <a:effectLst/>
              <a:uLnTx/>
              <a:uFillTx/>
              <a:latin typeface="Lucida Sans"/>
              <a:ea typeface="+mn-ea"/>
              <a:cs typeface="Lucida Sans"/>
            </a:endParaRPr>
          </a:p>
        </p:txBody>
      </p:sp>
      <p:grpSp>
        <p:nvGrpSpPr>
          <p:cNvPr id="14" name="object 14"/>
          <p:cNvGrpSpPr/>
          <p:nvPr/>
        </p:nvGrpSpPr>
        <p:grpSpPr>
          <a:xfrm>
            <a:off x="1228585" y="3134579"/>
            <a:ext cx="4202897" cy="371403"/>
            <a:chOff x="872661" y="2880775"/>
            <a:chExt cx="3865879" cy="409575"/>
          </a:xfrm>
        </p:grpSpPr>
        <p:sp>
          <p:nvSpPr>
            <p:cNvPr id="15" name="object 15"/>
            <p:cNvSpPr/>
            <p:nvPr/>
          </p:nvSpPr>
          <p:spPr>
            <a:xfrm>
              <a:off x="1123455" y="2958830"/>
              <a:ext cx="3603625" cy="320675"/>
            </a:xfrm>
            <a:custGeom>
              <a:avLst/>
              <a:gdLst/>
              <a:ahLst/>
              <a:cxnLst/>
              <a:rect l="l" t="t" r="r" b="b"/>
              <a:pathLst>
                <a:path w="3603625" h="320675">
                  <a:moveTo>
                    <a:pt x="3472764" y="0"/>
                  </a:moveTo>
                  <a:lnTo>
                    <a:pt x="130670" y="0"/>
                  </a:lnTo>
                  <a:lnTo>
                    <a:pt x="79809" y="10267"/>
                  </a:lnTo>
                  <a:lnTo>
                    <a:pt x="38274" y="38269"/>
                  </a:lnTo>
                  <a:lnTo>
                    <a:pt x="10269" y="79804"/>
                  </a:lnTo>
                  <a:lnTo>
                    <a:pt x="0" y="130670"/>
                  </a:lnTo>
                  <a:lnTo>
                    <a:pt x="0" y="189560"/>
                  </a:lnTo>
                  <a:lnTo>
                    <a:pt x="10269" y="240418"/>
                  </a:lnTo>
                  <a:lnTo>
                    <a:pt x="38274" y="281949"/>
                  </a:lnTo>
                  <a:lnTo>
                    <a:pt x="79809" y="309950"/>
                  </a:lnTo>
                  <a:lnTo>
                    <a:pt x="130670" y="320217"/>
                  </a:lnTo>
                  <a:lnTo>
                    <a:pt x="3472764" y="320217"/>
                  </a:lnTo>
                  <a:lnTo>
                    <a:pt x="3523624" y="309950"/>
                  </a:lnTo>
                  <a:lnTo>
                    <a:pt x="3565159" y="281949"/>
                  </a:lnTo>
                  <a:lnTo>
                    <a:pt x="3593164" y="240418"/>
                  </a:lnTo>
                  <a:lnTo>
                    <a:pt x="3603434" y="189560"/>
                  </a:lnTo>
                  <a:lnTo>
                    <a:pt x="3603434" y="130670"/>
                  </a:lnTo>
                  <a:lnTo>
                    <a:pt x="3593164" y="79804"/>
                  </a:lnTo>
                  <a:lnTo>
                    <a:pt x="3565159" y="38269"/>
                  </a:lnTo>
                  <a:lnTo>
                    <a:pt x="3523624" y="10267"/>
                  </a:lnTo>
                  <a:lnTo>
                    <a:pt x="3472764" y="0"/>
                  </a:lnTo>
                  <a:close/>
                </a:path>
              </a:pathLst>
            </a:custGeom>
            <a:solidFill>
              <a:srgbClr val="0072B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32" b="0" i="0" u="none" strike="noStrike" kern="1200" cap="none" spc="0" normalizeH="0" baseline="0" noProof="0">
                <a:ln>
                  <a:noFill/>
                </a:ln>
                <a:solidFill>
                  <a:srgbClr val="245170"/>
                </a:solidFill>
                <a:effectLst/>
                <a:uLnTx/>
                <a:uFillTx/>
                <a:latin typeface="Calibri" panose="020F0502020204030204"/>
                <a:ea typeface="+mn-ea"/>
                <a:cs typeface="+mn-cs"/>
              </a:endParaRPr>
            </a:p>
          </p:txBody>
        </p:sp>
        <p:sp>
          <p:nvSpPr>
            <p:cNvPr id="16" name="object 16"/>
            <p:cNvSpPr/>
            <p:nvPr/>
          </p:nvSpPr>
          <p:spPr>
            <a:xfrm>
              <a:off x="1123455" y="2958830"/>
              <a:ext cx="3603625" cy="320675"/>
            </a:xfrm>
            <a:custGeom>
              <a:avLst/>
              <a:gdLst/>
              <a:ahLst/>
              <a:cxnLst/>
              <a:rect l="l" t="t" r="r" b="b"/>
              <a:pathLst>
                <a:path w="3603625" h="320675">
                  <a:moveTo>
                    <a:pt x="130670" y="0"/>
                  </a:moveTo>
                  <a:lnTo>
                    <a:pt x="79809" y="10267"/>
                  </a:lnTo>
                  <a:lnTo>
                    <a:pt x="38274" y="38269"/>
                  </a:lnTo>
                  <a:lnTo>
                    <a:pt x="10269" y="79804"/>
                  </a:lnTo>
                  <a:lnTo>
                    <a:pt x="0" y="130670"/>
                  </a:lnTo>
                  <a:lnTo>
                    <a:pt x="0" y="189560"/>
                  </a:lnTo>
                  <a:lnTo>
                    <a:pt x="10269" y="240418"/>
                  </a:lnTo>
                  <a:lnTo>
                    <a:pt x="38274" y="281949"/>
                  </a:lnTo>
                  <a:lnTo>
                    <a:pt x="79809" y="309950"/>
                  </a:lnTo>
                  <a:lnTo>
                    <a:pt x="130670" y="320217"/>
                  </a:lnTo>
                  <a:lnTo>
                    <a:pt x="3472764" y="320217"/>
                  </a:lnTo>
                  <a:lnTo>
                    <a:pt x="3523624" y="309950"/>
                  </a:lnTo>
                  <a:lnTo>
                    <a:pt x="3565159" y="281949"/>
                  </a:lnTo>
                  <a:lnTo>
                    <a:pt x="3593164" y="240418"/>
                  </a:lnTo>
                  <a:lnTo>
                    <a:pt x="3603434" y="189560"/>
                  </a:lnTo>
                  <a:lnTo>
                    <a:pt x="3603434" y="130670"/>
                  </a:lnTo>
                  <a:lnTo>
                    <a:pt x="3593164" y="79804"/>
                  </a:lnTo>
                  <a:lnTo>
                    <a:pt x="3565159" y="38269"/>
                  </a:lnTo>
                  <a:lnTo>
                    <a:pt x="3523624" y="10267"/>
                  </a:lnTo>
                  <a:lnTo>
                    <a:pt x="3472764" y="0"/>
                  </a:lnTo>
                  <a:lnTo>
                    <a:pt x="130670" y="0"/>
                  </a:lnTo>
                  <a:close/>
                </a:path>
              </a:pathLst>
            </a:custGeom>
            <a:ln w="21780">
              <a:solidFill>
                <a:srgbClr val="0072B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32" b="0" i="0" u="none" strike="noStrike" kern="1200" cap="none" spc="0" normalizeH="0" baseline="0" noProof="0">
                <a:ln>
                  <a:noFill/>
                </a:ln>
                <a:solidFill>
                  <a:srgbClr val="245170"/>
                </a:solidFill>
                <a:effectLst/>
                <a:uLnTx/>
                <a:uFillTx/>
                <a:latin typeface="Calibri" panose="020F0502020204030204"/>
                <a:ea typeface="+mn-ea"/>
                <a:cs typeface="+mn-cs"/>
              </a:endParaRPr>
            </a:p>
          </p:txBody>
        </p:sp>
        <p:sp>
          <p:nvSpPr>
            <p:cNvPr id="17" name="object 17"/>
            <p:cNvSpPr/>
            <p:nvPr/>
          </p:nvSpPr>
          <p:spPr>
            <a:xfrm>
              <a:off x="872661" y="2880775"/>
              <a:ext cx="417195" cy="331470"/>
            </a:xfrm>
            <a:custGeom>
              <a:avLst/>
              <a:gdLst/>
              <a:ahLst/>
              <a:cxnLst/>
              <a:rect l="l" t="t" r="r" b="b"/>
              <a:pathLst>
                <a:path w="417194" h="331469">
                  <a:moveTo>
                    <a:pt x="366661" y="0"/>
                  </a:moveTo>
                  <a:lnTo>
                    <a:pt x="50266" y="0"/>
                  </a:lnTo>
                  <a:lnTo>
                    <a:pt x="30700" y="3950"/>
                  </a:lnTo>
                  <a:lnTo>
                    <a:pt x="14722" y="14722"/>
                  </a:lnTo>
                  <a:lnTo>
                    <a:pt x="3950" y="30700"/>
                  </a:lnTo>
                  <a:lnTo>
                    <a:pt x="0" y="50266"/>
                  </a:lnTo>
                  <a:lnTo>
                    <a:pt x="0" y="281025"/>
                  </a:lnTo>
                  <a:lnTo>
                    <a:pt x="3950" y="300591"/>
                  </a:lnTo>
                  <a:lnTo>
                    <a:pt x="14722" y="316569"/>
                  </a:lnTo>
                  <a:lnTo>
                    <a:pt x="30700" y="327342"/>
                  </a:lnTo>
                  <a:lnTo>
                    <a:pt x="50266" y="331292"/>
                  </a:lnTo>
                  <a:lnTo>
                    <a:pt x="366661" y="331292"/>
                  </a:lnTo>
                  <a:lnTo>
                    <a:pt x="386228" y="327342"/>
                  </a:lnTo>
                  <a:lnTo>
                    <a:pt x="402205" y="316569"/>
                  </a:lnTo>
                  <a:lnTo>
                    <a:pt x="412978" y="300591"/>
                  </a:lnTo>
                  <a:lnTo>
                    <a:pt x="416928" y="281025"/>
                  </a:lnTo>
                  <a:lnTo>
                    <a:pt x="416928" y="50266"/>
                  </a:lnTo>
                  <a:lnTo>
                    <a:pt x="412978" y="30700"/>
                  </a:lnTo>
                  <a:lnTo>
                    <a:pt x="402205" y="14722"/>
                  </a:lnTo>
                  <a:lnTo>
                    <a:pt x="386228" y="3950"/>
                  </a:lnTo>
                  <a:lnTo>
                    <a:pt x="366661" y="0"/>
                  </a:lnTo>
                  <a:close/>
                </a:path>
              </a:pathLst>
            </a:custGeom>
            <a:solidFill>
              <a:srgbClr val="00ACA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32" b="0" i="0" u="none" strike="noStrike" kern="1200" cap="none" spc="0" normalizeH="0" baseline="0" noProof="0">
                <a:ln>
                  <a:noFill/>
                </a:ln>
                <a:solidFill>
                  <a:srgbClr val="245170"/>
                </a:solidFill>
                <a:effectLst/>
                <a:uLnTx/>
                <a:uFillTx/>
                <a:latin typeface="Calibri" panose="020F0502020204030204"/>
                <a:ea typeface="+mn-ea"/>
                <a:cs typeface="+mn-cs"/>
              </a:endParaRPr>
            </a:p>
          </p:txBody>
        </p:sp>
      </p:grpSp>
      <p:sp>
        <p:nvSpPr>
          <p:cNvPr id="18" name="object 18"/>
          <p:cNvSpPr txBox="1"/>
          <p:nvPr/>
        </p:nvSpPr>
        <p:spPr>
          <a:xfrm>
            <a:off x="1324731" y="3152152"/>
            <a:ext cx="149137" cy="299476"/>
          </a:xfrm>
          <a:prstGeom prst="rect">
            <a:avLst/>
          </a:prstGeom>
        </p:spPr>
        <p:txBody>
          <a:bodyPr vert="horz" wrap="square" lIns="0" tIns="13243" rIns="0" bIns="0" rtlCol="0">
            <a:spAutoFit/>
          </a:bodyPr>
          <a:lstStyle/>
          <a:p>
            <a:pPr marL="11516" marR="0" lvl="0" indent="0" algn="l" defTabSz="914400" rtl="0" eaLnBrk="1" fontAlgn="auto" latinLnBrk="0" hangingPunct="1">
              <a:lnSpc>
                <a:spcPct val="100000"/>
              </a:lnSpc>
              <a:spcBef>
                <a:spcPts val="103"/>
              </a:spcBef>
              <a:spcAft>
                <a:spcPts val="0"/>
              </a:spcAft>
              <a:buClrTx/>
              <a:buSzTx/>
              <a:buFontTx/>
              <a:buNone/>
              <a:tabLst/>
              <a:defRPr/>
            </a:pPr>
            <a:r>
              <a:rPr kumimoji="0" sz="1859" b="1" i="0" u="none" strike="noStrike" kern="1200" cap="none" spc="-286" normalizeH="0" baseline="0" noProof="0">
                <a:ln>
                  <a:noFill/>
                </a:ln>
                <a:solidFill>
                  <a:srgbClr val="FFFFFF"/>
                </a:solidFill>
                <a:effectLst/>
                <a:uLnTx/>
                <a:uFillTx/>
                <a:latin typeface="Lucida Sans"/>
                <a:ea typeface="+mn-ea"/>
                <a:cs typeface="Lucida Sans"/>
              </a:rPr>
              <a:t>1</a:t>
            </a:r>
            <a:endParaRPr kumimoji="0" sz="1859" b="0" i="0" u="none" strike="noStrike" kern="1200" cap="none" spc="0" normalizeH="0" baseline="0" noProof="0">
              <a:ln>
                <a:noFill/>
              </a:ln>
              <a:solidFill>
                <a:srgbClr val="245170"/>
              </a:solidFill>
              <a:effectLst/>
              <a:uLnTx/>
              <a:uFillTx/>
              <a:latin typeface="Lucida Sans"/>
              <a:ea typeface="+mn-ea"/>
              <a:cs typeface="Lucida Sans"/>
            </a:endParaRPr>
          </a:p>
        </p:txBody>
      </p:sp>
      <p:sp>
        <p:nvSpPr>
          <p:cNvPr id="19" name="object 19"/>
          <p:cNvSpPr/>
          <p:nvPr/>
        </p:nvSpPr>
        <p:spPr>
          <a:xfrm>
            <a:off x="1187779" y="3000735"/>
            <a:ext cx="723804" cy="202112"/>
          </a:xfrm>
          <a:custGeom>
            <a:avLst/>
            <a:gdLst/>
            <a:ahLst/>
            <a:cxnLst/>
            <a:rect l="l" t="t" r="r" b="b"/>
            <a:pathLst>
              <a:path w="798194" h="222885">
                <a:moveTo>
                  <a:pt x="764159" y="0"/>
                </a:moveTo>
                <a:lnTo>
                  <a:pt x="33756" y="0"/>
                </a:lnTo>
                <a:lnTo>
                  <a:pt x="20616" y="2652"/>
                </a:lnTo>
                <a:lnTo>
                  <a:pt x="9886" y="9886"/>
                </a:lnTo>
                <a:lnTo>
                  <a:pt x="2652" y="20616"/>
                </a:lnTo>
                <a:lnTo>
                  <a:pt x="0" y="33756"/>
                </a:lnTo>
                <a:lnTo>
                  <a:pt x="0" y="188709"/>
                </a:lnTo>
                <a:lnTo>
                  <a:pt x="2652" y="201849"/>
                </a:lnTo>
                <a:lnTo>
                  <a:pt x="9886" y="212578"/>
                </a:lnTo>
                <a:lnTo>
                  <a:pt x="20616" y="219813"/>
                </a:lnTo>
                <a:lnTo>
                  <a:pt x="33756" y="222465"/>
                </a:lnTo>
                <a:lnTo>
                  <a:pt x="764159" y="222465"/>
                </a:lnTo>
                <a:lnTo>
                  <a:pt x="777298" y="219813"/>
                </a:lnTo>
                <a:lnTo>
                  <a:pt x="788028" y="212578"/>
                </a:lnTo>
                <a:lnTo>
                  <a:pt x="795262" y="201849"/>
                </a:lnTo>
                <a:lnTo>
                  <a:pt x="797915" y="188709"/>
                </a:lnTo>
                <a:lnTo>
                  <a:pt x="797915" y="33756"/>
                </a:lnTo>
                <a:lnTo>
                  <a:pt x="795262" y="20616"/>
                </a:lnTo>
                <a:lnTo>
                  <a:pt x="788028" y="9886"/>
                </a:lnTo>
                <a:lnTo>
                  <a:pt x="777298" y="2652"/>
                </a:lnTo>
                <a:lnTo>
                  <a:pt x="764159" y="0"/>
                </a:lnTo>
                <a:close/>
              </a:path>
            </a:pathLst>
          </a:custGeom>
          <a:solidFill>
            <a:srgbClr val="00ACA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32" b="0" i="0" u="none" strike="noStrike" kern="1200" cap="none" spc="0" normalizeH="0" baseline="0" noProof="0">
              <a:ln>
                <a:noFill/>
              </a:ln>
              <a:solidFill>
                <a:srgbClr val="245170"/>
              </a:solidFill>
              <a:effectLst/>
              <a:uLnTx/>
              <a:uFillTx/>
              <a:latin typeface="Calibri" panose="020F0502020204030204"/>
              <a:ea typeface="+mn-ea"/>
              <a:cs typeface="+mn-cs"/>
            </a:endParaRPr>
          </a:p>
        </p:txBody>
      </p:sp>
      <p:sp>
        <p:nvSpPr>
          <p:cNvPr id="20" name="object 20"/>
          <p:cNvSpPr txBox="1"/>
          <p:nvPr/>
        </p:nvSpPr>
        <p:spPr>
          <a:xfrm>
            <a:off x="1209216" y="2631269"/>
            <a:ext cx="3556106" cy="570120"/>
          </a:xfrm>
          <a:prstGeom prst="rect">
            <a:avLst/>
          </a:prstGeom>
        </p:spPr>
        <p:txBody>
          <a:bodyPr vert="horz" wrap="square" lIns="0" tIns="96738" rIns="0" bIns="0" rtlCol="0">
            <a:spAutoFit/>
          </a:bodyPr>
          <a:lstStyle/>
          <a:p>
            <a:pPr marL="11516" marR="0" lvl="0" indent="0" algn="l" defTabSz="914400" rtl="0" eaLnBrk="1" fontAlgn="auto" latinLnBrk="0" hangingPunct="1">
              <a:lnSpc>
                <a:spcPct val="100000"/>
              </a:lnSpc>
              <a:spcBef>
                <a:spcPts val="762"/>
              </a:spcBef>
              <a:spcAft>
                <a:spcPts val="0"/>
              </a:spcAft>
              <a:buClrTx/>
              <a:buSzTx/>
              <a:buFontTx/>
              <a:buNone/>
              <a:tabLst/>
              <a:defRPr/>
            </a:pPr>
            <a:r>
              <a:rPr kumimoji="0" sz="1179" b="1" i="0" u="none" strike="noStrike" kern="1200" cap="none" spc="-82" normalizeH="0" baseline="0" noProof="0">
                <a:ln>
                  <a:noFill/>
                </a:ln>
                <a:solidFill>
                  <a:srgbClr val="00ACA6"/>
                </a:solidFill>
                <a:effectLst/>
                <a:uLnTx/>
                <a:uFillTx/>
                <a:latin typeface="Verdana" panose="020B0604030504040204" pitchFamily="34" charset="0"/>
                <a:ea typeface="Verdana" panose="020B0604030504040204" pitchFamily="34" charset="0"/>
                <a:cs typeface="Lucida Sans"/>
              </a:rPr>
              <a:t>THE</a:t>
            </a:r>
            <a:r>
              <a:rPr kumimoji="0" sz="1179" b="1" i="0" u="none" strike="noStrike" kern="1200" cap="none" spc="-122" normalizeH="0" baseline="0" noProof="0">
                <a:ln>
                  <a:noFill/>
                </a:ln>
                <a:solidFill>
                  <a:srgbClr val="00ACA6"/>
                </a:solidFill>
                <a:effectLst/>
                <a:uLnTx/>
                <a:uFillTx/>
                <a:latin typeface="Verdana" panose="020B0604030504040204" pitchFamily="34" charset="0"/>
                <a:ea typeface="Verdana" panose="020B0604030504040204" pitchFamily="34" charset="0"/>
                <a:cs typeface="Lucida Sans"/>
              </a:rPr>
              <a:t> </a:t>
            </a:r>
            <a:r>
              <a:rPr kumimoji="0" sz="1179" b="1" i="0" u="none" strike="noStrike" kern="1200" cap="none" spc="-41" normalizeH="0" baseline="0" noProof="0">
                <a:ln>
                  <a:noFill/>
                </a:ln>
                <a:solidFill>
                  <a:srgbClr val="00ACA6"/>
                </a:solidFill>
                <a:effectLst/>
                <a:uLnTx/>
                <a:uFillTx/>
                <a:latin typeface="Verdana" panose="020B0604030504040204" pitchFamily="34" charset="0"/>
                <a:ea typeface="Verdana" panose="020B0604030504040204" pitchFamily="34" charset="0"/>
                <a:cs typeface="Lucida Sans"/>
              </a:rPr>
              <a:t>MAJOR</a:t>
            </a:r>
            <a:r>
              <a:rPr kumimoji="0" sz="1179" b="1" i="0" u="none" strike="noStrike" kern="1200" cap="none" spc="-118" normalizeH="0" baseline="0" noProof="0">
                <a:ln>
                  <a:noFill/>
                </a:ln>
                <a:solidFill>
                  <a:srgbClr val="00ACA6"/>
                </a:solidFill>
                <a:effectLst/>
                <a:uLnTx/>
                <a:uFillTx/>
                <a:latin typeface="Verdana" panose="020B0604030504040204" pitchFamily="34" charset="0"/>
                <a:ea typeface="Verdana" panose="020B0604030504040204" pitchFamily="34" charset="0"/>
                <a:cs typeface="Lucida Sans"/>
              </a:rPr>
              <a:t> </a:t>
            </a:r>
            <a:r>
              <a:rPr kumimoji="0" sz="1179" b="1" i="0" u="none" strike="noStrike" kern="1200" cap="none" spc="-63" normalizeH="0" baseline="0" noProof="0">
                <a:ln>
                  <a:noFill/>
                </a:ln>
                <a:solidFill>
                  <a:srgbClr val="00ACA6"/>
                </a:solidFill>
                <a:effectLst/>
                <a:uLnTx/>
                <a:uFillTx/>
                <a:latin typeface="Verdana" panose="020B0604030504040204" pitchFamily="34" charset="0"/>
                <a:ea typeface="Verdana" panose="020B0604030504040204" pitchFamily="34" charset="0"/>
                <a:cs typeface="Lucida Sans"/>
              </a:rPr>
              <a:t>CHANGES</a:t>
            </a:r>
            <a:r>
              <a:rPr kumimoji="0" sz="1179" b="1" i="0" u="none" strike="noStrike" kern="1200" cap="none" spc="-122" normalizeH="0" baseline="0" noProof="0">
                <a:ln>
                  <a:noFill/>
                </a:ln>
                <a:solidFill>
                  <a:srgbClr val="00ACA6"/>
                </a:solidFill>
                <a:effectLst/>
                <a:uLnTx/>
                <a:uFillTx/>
                <a:latin typeface="Verdana" panose="020B0604030504040204" pitchFamily="34" charset="0"/>
                <a:ea typeface="Verdana" panose="020B0604030504040204" pitchFamily="34" charset="0"/>
                <a:cs typeface="Lucida Sans"/>
              </a:rPr>
              <a:t> </a:t>
            </a:r>
            <a:r>
              <a:rPr kumimoji="0" sz="1179" b="1" i="0" u="none" strike="noStrike" kern="1200" cap="none" spc="-86" normalizeH="0" baseline="0" noProof="0">
                <a:ln>
                  <a:noFill/>
                </a:ln>
                <a:solidFill>
                  <a:srgbClr val="00ACA6"/>
                </a:solidFill>
                <a:effectLst/>
                <a:uLnTx/>
                <a:uFillTx/>
                <a:latin typeface="Verdana" panose="020B0604030504040204" pitchFamily="34" charset="0"/>
                <a:ea typeface="Verdana" panose="020B0604030504040204" pitchFamily="34" charset="0"/>
                <a:cs typeface="Lucida Sans"/>
              </a:rPr>
              <a:t>TO</a:t>
            </a:r>
            <a:r>
              <a:rPr kumimoji="0" sz="1179" b="1" i="0" u="none" strike="noStrike" kern="1200" cap="none" spc="-118" normalizeH="0" baseline="0" noProof="0">
                <a:ln>
                  <a:noFill/>
                </a:ln>
                <a:solidFill>
                  <a:srgbClr val="00ACA6"/>
                </a:solidFill>
                <a:effectLst/>
                <a:uLnTx/>
                <a:uFillTx/>
                <a:latin typeface="Verdana" panose="020B0604030504040204" pitchFamily="34" charset="0"/>
                <a:ea typeface="Verdana" panose="020B0604030504040204" pitchFamily="34" charset="0"/>
                <a:cs typeface="Lucida Sans"/>
              </a:rPr>
              <a:t> </a:t>
            </a:r>
            <a:r>
              <a:rPr kumimoji="0" sz="1179" b="1" i="0" u="none" strike="noStrike" kern="1200" cap="none" spc="-82" normalizeH="0" baseline="0" noProof="0">
                <a:ln>
                  <a:noFill/>
                </a:ln>
                <a:solidFill>
                  <a:srgbClr val="00ACA6"/>
                </a:solidFill>
                <a:effectLst/>
                <a:uLnTx/>
                <a:uFillTx/>
                <a:latin typeface="Verdana" panose="020B0604030504040204" pitchFamily="34" charset="0"/>
                <a:ea typeface="Verdana" panose="020B0604030504040204" pitchFamily="34" charset="0"/>
                <a:cs typeface="Lucida Sans"/>
              </a:rPr>
              <a:t>THE</a:t>
            </a:r>
            <a:r>
              <a:rPr kumimoji="0" sz="1179" b="1" i="0" u="none" strike="noStrike" kern="1200" cap="none" spc="-118" normalizeH="0" baseline="0" noProof="0">
                <a:ln>
                  <a:noFill/>
                </a:ln>
                <a:solidFill>
                  <a:srgbClr val="00ACA6"/>
                </a:solidFill>
                <a:effectLst/>
                <a:uLnTx/>
                <a:uFillTx/>
                <a:latin typeface="Verdana" panose="020B0604030504040204" pitchFamily="34" charset="0"/>
                <a:ea typeface="Verdana" panose="020B0604030504040204" pitchFamily="34" charset="0"/>
                <a:cs typeface="Lucida Sans"/>
              </a:rPr>
              <a:t> </a:t>
            </a:r>
            <a:r>
              <a:rPr kumimoji="0" sz="1179" b="1" i="0" u="none" strike="noStrike" kern="1200" cap="none" spc="-109" normalizeH="0" baseline="0" noProof="0">
                <a:ln>
                  <a:noFill/>
                </a:ln>
                <a:solidFill>
                  <a:srgbClr val="00ACA6"/>
                </a:solidFill>
                <a:effectLst/>
                <a:uLnTx/>
                <a:uFillTx/>
                <a:latin typeface="Verdana" panose="020B0604030504040204" pitchFamily="34" charset="0"/>
                <a:ea typeface="Verdana" panose="020B0604030504040204" pitchFamily="34" charset="0"/>
                <a:cs typeface="Lucida Sans"/>
              </a:rPr>
              <a:t>PATHWAY</a:t>
            </a:r>
            <a:r>
              <a:rPr kumimoji="0" sz="1179" b="1" i="0" u="none" strike="noStrike" kern="1200" cap="none" spc="-122" normalizeH="0" baseline="0" noProof="0">
                <a:ln>
                  <a:noFill/>
                </a:ln>
                <a:solidFill>
                  <a:srgbClr val="00ACA6"/>
                </a:solidFill>
                <a:effectLst/>
                <a:uLnTx/>
                <a:uFillTx/>
                <a:latin typeface="Verdana" panose="020B0604030504040204" pitchFamily="34" charset="0"/>
                <a:ea typeface="Verdana" panose="020B0604030504040204" pitchFamily="34" charset="0"/>
                <a:cs typeface="Lucida Sans"/>
              </a:rPr>
              <a:t> </a:t>
            </a:r>
            <a:r>
              <a:rPr kumimoji="0" sz="1179" b="1" i="0" u="none" strike="noStrike" kern="1200" cap="none" spc="-18" normalizeH="0" baseline="0" noProof="0">
                <a:ln>
                  <a:noFill/>
                </a:ln>
                <a:solidFill>
                  <a:srgbClr val="00ACA6"/>
                </a:solidFill>
                <a:effectLst/>
                <a:uLnTx/>
                <a:uFillTx/>
                <a:latin typeface="Verdana" panose="020B0604030504040204" pitchFamily="34" charset="0"/>
                <a:ea typeface="Verdana" panose="020B0604030504040204" pitchFamily="34" charset="0"/>
                <a:cs typeface="Lucida Sans"/>
              </a:rPr>
              <a:t>ARE:</a:t>
            </a:r>
            <a:endParaRPr kumimoji="0" sz="1179" b="0" i="0" u="none" strike="noStrike" kern="1200" cap="none" spc="0" normalizeH="0" baseline="0" noProof="0">
              <a:ln>
                <a:noFill/>
              </a:ln>
              <a:solidFill>
                <a:srgbClr val="245170"/>
              </a:solidFill>
              <a:effectLst/>
              <a:uLnTx/>
              <a:uFillTx/>
              <a:latin typeface="Verdana" panose="020B0604030504040204" pitchFamily="34" charset="0"/>
              <a:ea typeface="Verdana" panose="020B0604030504040204" pitchFamily="34" charset="0"/>
              <a:cs typeface="Lucida Sans"/>
            </a:endParaRPr>
          </a:p>
          <a:p>
            <a:pPr marL="19578" marR="0" lvl="0" indent="0" algn="l" defTabSz="914400" rtl="0" eaLnBrk="1" fontAlgn="auto" latinLnBrk="0" hangingPunct="1">
              <a:lnSpc>
                <a:spcPct val="100000"/>
              </a:lnSpc>
              <a:spcBef>
                <a:spcPts val="753"/>
              </a:spcBef>
              <a:spcAft>
                <a:spcPts val="0"/>
              </a:spcAft>
              <a:buClrTx/>
              <a:buSzTx/>
              <a:buFontTx/>
              <a:buNone/>
              <a:tabLst/>
              <a:defRPr/>
            </a:pPr>
            <a:r>
              <a:rPr kumimoji="0" sz="1224" b="1" i="0" u="none" strike="noStrike" kern="1200" cap="none" spc="-9" normalizeH="0" baseline="0" noProof="0">
                <a:ln>
                  <a:noFill/>
                </a:ln>
                <a:solidFill>
                  <a:srgbClr val="FFFFFF"/>
                </a:solidFill>
                <a:effectLst/>
                <a:uLnTx/>
                <a:uFillTx/>
                <a:latin typeface="Lucida Sans"/>
                <a:ea typeface="+mn-ea"/>
                <a:cs typeface="Lucida Sans"/>
              </a:rPr>
              <a:t>CHANGE</a:t>
            </a:r>
            <a:endParaRPr kumimoji="0" sz="1224" b="0" i="0" u="none" strike="noStrike" kern="1200" cap="none" spc="0" normalizeH="0" baseline="0" noProof="0">
              <a:ln>
                <a:noFill/>
              </a:ln>
              <a:solidFill>
                <a:srgbClr val="245170"/>
              </a:solidFill>
              <a:effectLst/>
              <a:uLnTx/>
              <a:uFillTx/>
              <a:latin typeface="Lucida Sans"/>
              <a:ea typeface="+mn-ea"/>
              <a:cs typeface="Lucida Sans"/>
            </a:endParaRPr>
          </a:p>
        </p:txBody>
      </p:sp>
      <p:sp>
        <p:nvSpPr>
          <p:cNvPr id="21" name="object 21"/>
          <p:cNvSpPr txBox="1"/>
          <p:nvPr/>
        </p:nvSpPr>
        <p:spPr>
          <a:xfrm>
            <a:off x="1692108" y="3257598"/>
            <a:ext cx="2852606" cy="166813"/>
          </a:xfrm>
          <a:prstGeom prst="rect">
            <a:avLst/>
          </a:prstGeom>
        </p:spPr>
        <p:txBody>
          <a:bodyPr vert="horz" wrap="square" lIns="0" tIns="13244" rIns="0" bIns="0" rtlCol="0">
            <a:spAutoFit/>
          </a:bodyPr>
          <a:lstStyle/>
          <a:p>
            <a:pPr marL="11516" marR="0" lvl="0" indent="0" algn="l" defTabSz="914400" rtl="0" eaLnBrk="1" fontAlgn="auto" latinLnBrk="0" hangingPunct="1">
              <a:lnSpc>
                <a:spcPct val="100000"/>
              </a:lnSpc>
              <a:spcBef>
                <a:spcPts val="104"/>
              </a:spcBef>
              <a:spcAft>
                <a:spcPts val="0"/>
              </a:spcAft>
              <a:buClrTx/>
              <a:buSzTx/>
              <a:buFontTx/>
              <a:buNone/>
              <a:tabLst/>
              <a:defRPr/>
            </a:pPr>
            <a:r>
              <a:rPr kumimoji="0" sz="997" b="1" i="0" u="none" strike="noStrike" kern="1200" cap="none" spc="-50" normalizeH="0" baseline="0" noProof="0">
                <a:ln>
                  <a:noFill/>
                </a:ln>
                <a:solidFill>
                  <a:srgbClr val="FFFFFF"/>
                </a:solidFill>
                <a:effectLst/>
                <a:uLnTx/>
                <a:uFillTx/>
                <a:latin typeface="Lucida Sans"/>
                <a:ea typeface="+mn-ea"/>
                <a:cs typeface="Lucida Sans"/>
              </a:rPr>
              <a:t>CONSISTENT</a:t>
            </a:r>
            <a:r>
              <a:rPr kumimoji="0" sz="997" b="1" i="0" u="none" strike="noStrike" kern="1200" cap="none" spc="-59" normalizeH="0" baseline="0" noProof="0">
                <a:ln>
                  <a:noFill/>
                </a:ln>
                <a:solidFill>
                  <a:srgbClr val="FFFFFF"/>
                </a:solidFill>
                <a:effectLst/>
                <a:uLnTx/>
                <a:uFillTx/>
                <a:latin typeface="Lucida Sans"/>
                <a:ea typeface="+mn-ea"/>
                <a:cs typeface="Lucida Sans"/>
              </a:rPr>
              <a:t> </a:t>
            </a:r>
            <a:r>
              <a:rPr kumimoji="0" sz="997" b="1" i="0" u="none" strike="noStrike" kern="1200" cap="none" spc="-41" normalizeH="0" baseline="0" noProof="0">
                <a:ln>
                  <a:noFill/>
                </a:ln>
                <a:solidFill>
                  <a:srgbClr val="FFFFFF"/>
                </a:solidFill>
                <a:effectLst/>
                <a:uLnTx/>
                <a:uFillTx/>
                <a:latin typeface="Lucida Sans"/>
                <a:ea typeface="+mn-ea"/>
                <a:cs typeface="Lucida Sans"/>
              </a:rPr>
              <a:t>ONLINE</a:t>
            </a:r>
            <a:r>
              <a:rPr kumimoji="0" sz="997" b="1" i="0" u="none" strike="noStrike" kern="1200" cap="none" spc="-59" normalizeH="0" baseline="0" noProof="0">
                <a:ln>
                  <a:noFill/>
                </a:ln>
                <a:solidFill>
                  <a:srgbClr val="FFFFFF"/>
                </a:solidFill>
                <a:effectLst/>
                <a:uLnTx/>
                <a:uFillTx/>
                <a:latin typeface="Lucida Sans"/>
                <a:ea typeface="+mn-ea"/>
                <a:cs typeface="Lucida Sans"/>
              </a:rPr>
              <a:t> </a:t>
            </a:r>
            <a:r>
              <a:rPr kumimoji="0" sz="997" b="1" i="0" u="none" strike="noStrike" kern="1200" cap="none" spc="-63" normalizeH="0" baseline="0" noProof="0">
                <a:ln>
                  <a:noFill/>
                </a:ln>
                <a:solidFill>
                  <a:srgbClr val="FFFFFF"/>
                </a:solidFill>
                <a:effectLst/>
                <a:uLnTx/>
                <a:uFillTx/>
                <a:latin typeface="Lucida Sans"/>
                <a:ea typeface="+mn-ea"/>
                <a:cs typeface="Lucida Sans"/>
              </a:rPr>
              <a:t>EDUCATION</a:t>
            </a:r>
            <a:r>
              <a:rPr kumimoji="0" sz="997" b="1" i="0" u="none" strike="noStrike" kern="1200" cap="none" spc="-59" normalizeH="0" baseline="0" noProof="0">
                <a:ln>
                  <a:noFill/>
                </a:ln>
                <a:solidFill>
                  <a:srgbClr val="FFFFFF"/>
                </a:solidFill>
                <a:effectLst/>
                <a:uLnTx/>
                <a:uFillTx/>
                <a:latin typeface="Lucida Sans"/>
                <a:ea typeface="+mn-ea"/>
                <a:cs typeface="Lucida Sans"/>
              </a:rPr>
              <a:t> </a:t>
            </a:r>
            <a:r>
              <a:rPr kumimoji="0" sz="997" b="1" i="0" u="none" strike="noStrike" kern="1200" cap="none" spc="-27" normalizeH="0" baseline="0" noProof="0">
                <a:ln>
                  <a:noFill/>
                </a:ln>
                <a:solidFill>
                  <a:srgbClr val="FFFFFF"/>
                </a:solidFill>
                <a:effectLst/>
                <a:uLnTx/>
                <a:uFillTx/>
                <a:latin typeface="Lucida Sans"/>
                <a:ea typeface="+mn-ea"/>
                <a:cs typeface="Lucida Sans"/>
              </a:rPr>
              <a:t>REPOSITORY</a:t>
            </a:r>
            <a:endParaRPr kumimoji="0" sz="997" b="0" i="0" u="none" strike="noStrike" kern="1200" cap="none" spc="0" normalizeH="0" baseline="0" noProof="0">
              <a:ln>
                <a:noFill/>
              </a:ln>
              <a:solidFill>
                <a:srgbClr val="245170"/>
              </a:solidFill>
              <a:effectLst/>
              <a:uLnTx/>
              <a:uFillTx/>
              <a:latin typeface="Lucida Sans"/>
              <a:ea typeface="+mn-ea"/>
              <a:cs typeface="Lucida Sans"/>
            </a:endParaRPr>
          </a:p>
        </p:txBody>
      </p:sp>
      <p:grpSp>
        <p:nvGrpSpPr>
          <p:cNvPr id="22" name="object 22"/>
          <p:cNvGrpSpPr/>
          <p:nvPr/>
        </p:nvGrpSpPr>
        <p:grpSpPr>
          <a:xfrm>
            <a:off x="1228585" y="4174876"/>
            <a:ext cx="4190438" cy="371403"/>
            <a:chOff x="872661" y="4020294"/>
            <a:chExt cx="3597910" cy="409575"/>
          </a:xfrm>
        </p:grpSpPr>
        <p:sp>
          <p:nvSpPr>
            <p:cNvPr id="23" name="object 23"/>
            <p:cNvSpPr/>
            <p:nvPr/>
          </p:nvSpPr>
          <p:spPr>
            <a:xfrm>
              <a:off x="1123455" y="4098350"/>
              <a:ext cx="3336290" cy="320675"/>
            </a:xfrm>
            <a:custGeom>
              <a:avLst/>
              <a:gdLst/>
              <a:ahLst/>
              <a:cxnLst/>
              <a:rect l="l" t="t" r="r" b="b"/>
              <a:pathLst>
                <a:path w="3336290" h="320675">
                  <a:moveTo>
                    <a:pt x="3205276" y="0"/>
                  </a:moveTo>
                  <a:lnTo>
                    <a:pt x="130670" y="0"/>
                  </a:lnTo>
                  <a:lnTo>
                    <a:pt x="79809" y="10267"/>
                  </a:lnTo>
                  <a:lnTo>
                    <a:pt x="38274" y="38269"/>
                  </a:lnTo>
                  <a:lnTo>
                    <a:pt x="10269" y="79804"/>
                  </a:lnTo>
                  <a:lnTo>
                    <a:pt x="0" y="130670"/>
                  </a:lnTo>
                  <a:lnTo>
                    <a:pt x="0" y="189560"/>
                  </a:lnTo>
                  <a:lnTo>
                    <a:pt x="10269" y="240418"/>
                  </a:lnTo>
                  <a:lnTo>
                    <a:pt x="38274" y="281949"/>
                  </a:lnTo>
                  <a:lnTo>
                    <a:pt x="79809" y="309950"/>
                  </a:lnTo>
                  <a:lnTo>
                    <a:pt x="130670" y="320217"/>
                  </a:lnTo>
                  <a:lnTo>
                    <a:pt x="3205276" y="320217"/>
                  </a:lnTo>
                  <a:lnTo>
                    <a:pt x="3256135" y="309950"/>
                  </a:lnTo>
                  <a:lnTo>
                    <a:pt x="3297666" y="281949"/>
                  </a:lnTo>
                  <a:lnTo>
                    <a:pt x="3325666" y="240418"/>
                  </a:lnTo>
                  <a:lnTo>
                    <a:pt x="3335934" y="189560"/>
                  </a:lnTo>
                  <a:lnTo>
                    <a:pt x="3335934" y="130670"/>
                  </a:lnTo>
                  <a:lnTo>
                    <a:pt x="3325666" y="79804"/>
                  </a:lnTo>
                  <a:lnTo>
                    <a:pt x="3297666" y="38269"/>
                  </a:lnTo>
                  <a:lnTo>
                    <a:pt x="3256135" y="10267"/>
                  </a:lnTo>
                  <a:lnTo>
                    <a:pt x="3205276" y="0"/>
                  </a:lnTo>
                  <a:close/>
                </a:path>
              </a:pathLst>
            </a:custGeom>
            <a:solidFill>
              <a:srgbClr val="0072B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32" b="0" i="0" u="none" strike="noStrike" kern="1200" cap="none" spc="0" normalizeH="0" baseline="0" noProof="0">
                <a:ln>
                  <a:noFill/>
                </a:ln>
                <a:solidFill>
                  <a:srgbClr val="245170"/>
                </a:solidFill>
                <a:effectLst/>
                <a:uLnTx/>
                <a:uFillTx/>
                <a:latin typeface="Calibri" panose="020F0502020204030204"/>
                <a:ea typeface="+mn-ea"/>
                <a:cs typeface="+mn-cs"/>
              </a:endParaRPr>
            </a:p>
          </p:txBody>
        </p:sp>
        <p:sp>
          <p:nvSpPr>
            <p:cNvPr id="24" name="object 24"/>
            <p:cNvSpPr/>
            <p:nvPr/>
          </p:nvSpPr>
          <p:spPr>
            <a:xfrm>
              <a:off x="1123455" y="4098350"/>
              <a:ext cx="3336290" cy="320675"/>
            </a:xfrm>
            <a:custGeom>
              <a:avLst/>
              <a:gdLst/>
              <a:ahLst/>
              <a:cxnLst/>
              <a:rect l="l" t="t" r="r" b="b"/>
              <a:pathLst>
                <a:path w="3336290" h="320675">
                  <a:moveTo>
                    <a:pt x="130670" y="0"/>
                  </a:moveTo>
                  <a:lnTo>
                    <a:pt x="79809" y="10267"/>
                  </a:lnTo>
                  <a:lnTo>
                    <a:pt x="38274" y="38269"/>
                  </a:lnTo>
                  <a:lnTo>
                    <a:pt x="10269" y="79804"/>
                  </a:lnTo>
                  <a:lnTo>
                    <a:pt x="0" y="130670"/>
                  </a:lnTo>
                  <a:lnTo>
                    <a:pt x="0" y="189560"/>
                  </a:lnTo>
                  <a:lnTo>
                    <a:pt x="10269" y="240418"/>
                  </a:lnTo>
                  <a:lnTo>
                    <a:pt x="38274" y="281949"/>
                  </a:lnTo>
                  <a:lnTo>
                    <a:pt x="79809" y="309950"/>
                  </a:lnTo>
                  <a:lnTo>
                    <a:pt x="130670" y="320217"/>
                  </a:lnTo>
                  <a:lnTo>
                    <a:pt x="3205276" y="320217"/>
                  </a:lnTo>
                  <a:lnTo>
                    <a:pt x="3256135" y="309950"/>
                  </a:lnTo>
                  <a:lnTo>
                    <a:pt x="3297666" y="281949"/>
                  </a:lnTo>
                  <a:lnTo>
                    <a:pt x="3325666" y="240418"/>
                  </a:lnTo>
                  <a:lnTo>
                    <a:pt x="3335934" y="189560"/>
                  </a:lnTo>
                  <a:lnTo>
                    <a:pt x="3335934" y="130670"/>
                  </a:lnTo>
                  <a:lnTo>
                    <a:pt x="3325666" y="79804"/>
                  </a:lnTo>
                  <a:lnTo>
                    <a:pt x="3297666" y="38269"/>
                  </a:lnTo>
                  <a:lnTo>
                    <a:pt x="3256135" y="10267"/>
                  </a:lnTo>
                  <a:lnTo>
                    <a:pt x="3205276" y="0"/>
                  </a:lnTo>
                  <a:lnTo>
                    <a:pt x="130670" y="0"/>
                  </a:lnTo>
                  <a:close/>
                </a:path>
              </a:pathLst>
            </a:custGeom>
            <a:ln w="21780">
              <a:solidFill>
                <a:srgbClr val="0072B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32" b="0" i="0" u="none" strike="noStrike" kern="1200" cap="none" spc="0" normalizeH="0" baseline="0" noProof="0">
                <a:ln>
                  <a:noFill/>
                </a:ln>
                <a:solidFill>
                  <a:srgbClr val="245170"/>
                </a:solidFill>
                <a:effectLst/>
                <a:uLnTx/>
                <a:uFillTx/>
                <a:latin typeface="Calibri" panose="020F0502020204030204"/>
                <a:ea typeface="+mn-ea"/>
                <a:cs typeface="+mn-cs"/>
              </a:endParaRPr>
            </a:p>
          </p:txBody>
        </p:sp>
        <p:sp>
          <p:nvSpPr>
            <p:cNvPr id="25" name="object 25"/>
            <p:cNvSpPr/>
            <p:nvPr/>
          </p:nvSpPr>
          <p:spPr>
            <a:xfrm>
              <a:off x="872661" y="4020294"/>
              <a:ext cx="417195" cy="331470"/>
            </a:xfrm>
            <a:custGeom>
              <a:avLst/>
              <a:gdLst/>
              <a:ahLst/>
              <a:cxnLst/>
              <a:rect l="l" t="t" r="r" b="b"/>
              <a:pathLst>
                <a:path w="417194" h="331470">
                  <a:moveTo>
                    <a:pt x="366661" y="0"/>
                  </a:moveTo>
                  <a:lnTo>
                    <a:pt x="50266" y="0"/>
                  </a:lnTo>
                  <a:lnTo>
                    <a:pt x="30700" y="3950"/>
                  </a:lnTo>
                  <a:lnTo>
                    <a:pt x="14722" y="14722"/>
                  </a:lnTo>
                  <a:lnTo>
                    <a:pt x="3950" y="30700"/>
                  </a:lnTo>
                  <a:lnTo>
                    <a:pt x="0" y="50266"/>
                  </a:lnTo>
                  <a:lnTo>
                    <a:pt x="0" y="281025"/>
                  </a:lnTo>
                  <a:lnTo>
                    <a:pt x="3950" y="300591"/>
                  </a:lnTo>
                  <a:lnTo>
                    <a:pt x="14722" y="316569"/>
                  </a:lnTo>
                  <a:lnTo>
                    <a:pt x="30700" y="327342"/>
                  </a:lnTo>
                  <a:lnTo>
                    <a:pt x="50266" y="331292"/>
                  </a:lnTo>
                  <a:lnTo>
                    <a:pt x="366661" y="331292"/>
                  </a:lnTo>
                  <a:lnTo>
                    <a:pt x="386228" y="327342"/>
                  </a:lnTo>
                  <a:lnTo>
                    <a:pt x="402205" y="316569"/>
                  </a:lnTo>
                  <a:lnTo>
                    <a:pt x="412978" y="300591"/>
                  </a:lnTo>
                  <a:lnTo>
                    <a:pt x="416928" y="281025"/>
                  </a:lnTo>
                  <a:lnTo>
                    <a:pt x="416928" y="50266"/>
                  </a:lnTo>
                  <a:lnTo>
                    <a:pt x="412978" y="30700"/>
                  </a:lnTo>
                  <a:lnTo>
                    <a:pt x="402205" y="14722"/>
                  </a:lnTo>
                  <a:lnTo>
                    <a:pt x="386228" y="3950"/>
                  </a:lnTo>
                  <a:lnTo>
                    <a:pt x="366661" y="0"/>
                  </a:lnTo>
                  <a:close/>
                </a:path>
              </a:pathLst>
            </a:custGeom>
            <a:solidFill>
              <a:srgbClr val="00ACA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32" b="0" i="0" u="none" strike="noStrike" kern="1200" cap="none" spc="0" normalizeH="0" baseline="0" noProof="0">
                <a:ln>
                  <a:noFill/>
                </a:ln>
                <a:solidFill>
                  <a:srgbClr val="245170"/>
                </a:solidFill>
                <a:effectLst/>
                <a:uLnTx/>
                <a:uFillTx/>
                <a:latin typeface="Calibri" panose="020F0502020204030204"/>
                <a:ea typeface="+mn-ea"/>
                <a:cs typeface="+mn-cs"/>
              </a:endParaRPr>
            </a:p>
          </p:txBody>
        </p:sp>
      </p:grpSp>
      <p:sp>
        <p:nvSpPr>
          <p:cNvPr id="26" name="object 26"/>
          <p:cNvSpPr txBox="1"/>
          <p:nvPr/>
        </p:nvSpPr>
        <p:spPr>
          <a:xfrm>
            <a:off x="1337681" y="4204257"/>
            <a:ext cx="161229" cy="299476"/>
          </a:xfrm>
          <a:prstGeom prst="rect">
            <a:avLst/>
          </a:prstGeom>
        </p:spPr>
        <p:txBody>
          <a:bodyPr vert="horz" wrap="square" lIns="0" tIns="13243" rIns="0" bIns="0" rtlCol="0">
            <a:spAutoFit/>
          </a:bodyPr>
          <a:lstStyle/>
          <a:p>
            <a:pPr marL="11516" marR="0" lvl="0" indent="0" algn="l" defTabSz="914400" rtl="0" eaLnBrk="1" fontAlgn="auto" latinLnBrk="0" hangingPunct="1">
              <a:lnSpc>
                <a:spcPct val="100000"/>
              </a:lnSpc>
              <a:spcBef>
                <a:spcPts val="103"/>
              </a:spcBef>
              <a:spcAft>
                <a:spcPts val="0"/>
              </a:spcAft>
              <a:buClrTx/>
              <a:buSzTx/>
              <a:buFontTx/>
              <a:buNone/>
              <a:tabLst/>
              <a:defRPr/>
            </a:pPr>
            <a:r>
              <a:rPr kumimoji="0" sz="1859" b="1" i="0" u="none" strike="noStrike" kern="1200" cap="none" spc="-63" normalizeH="0" baseline="0" noProof="0">
                <a:ln>
                  <a:noFill/>
                </a:ln>
                <a:solidFill>
                  <a:srgbClr val="FFFFFF"/>
                </a:solidFill>
                <a:effectLst/>
                <a:uLnTx/>
                <a:uFillTx/>
                <a:latin typeface="Lucida Sans"/>
                <a:ea typeface="+mn-ea"/>
                <a:cs typeface="Lucida Sans"/>
              </a:rPr>
              <a:t>2</a:t>
            </a:r>
            <a:endParaRPr kumimoji="0" sz="1859" b="0" i="0" u="none" strike="noStrike" kern="1200" cap="none" spc="0" normalizeH="0" baseline="0" noProof="0">
              <a:ln>
                <a:noFill/>
              </a:ln>
              <a:solidFill>
                <a:srgbClr val="245170"/>
              </a:solidFill>
              <a:effectLst/>
              <a:uLnTx/>
              <a:uFillTx/>
              <a:latin typeface="Lucida Sans"/>
              <a:ea typeface="+mn-ea"/>
              <a:cs typeface="Lucida Sans"/>
            </a:endParaRPr>
          </a:p>
        </p:txBody>
      </p:sp>
      <p:sp>
        <p:nvSpPr>
          <p:cNvPr id="27" name="object 27"/>
          <p:cNvSpPr/>
          <p:nvPr/>
        </p:nvSpPr>
        <p:spPr>
          <a:xfrm>
            <a:off x="1205402" y="4065542"/>
            <a:ext cx="723804" cy="202112"/>
          </a:xfrm>
          <a:custGeom>
            <a:avLst/>
            <a:gdLst/>
            <a:ahLst/>
            <a:cxnLst/>
            <a:rect l="l" t="t" r="r" b="b"/>
            <a:pathLst>
              <a:path w="798194" h="222885">
                <a:moveTo>
                  <a:pt x="764159" y="0"/>
                </a:moveTo>
                <a:lnTo>
                  <a:pt x="33756" y="0"/>
                </a:lnTo>
                <a:lnTo>
                  <a:pt x="20616" y="2652"/>
                </a:lnTo>
                <a:lnTo>
                  <a:pt x="9886" y="9886"/>
                </a:lnTo>
                <a:lnTo>
                  <a:pt x="2652" y="20616"/>
                </a:lnTo>
                <a:lnTo>
                  <a:pt x="0" y="33756"/>
                </a:lnTo>
                <a:lnTo>
                  <a:pt x="0" y="188709"/>
                </a:lnTo>
                <a:lnTo>
                  <a:pt x="2652" y="201849"/>
                </a:lnTo>
                <a:lnTo>
                  <a:pt x="9886" y="212578"/>
                </a:lnTo>
                <a:lnTo>
                  <a:pt x="20616" y="219813"/>
                </a:lnTo>
                <a:lnTo>
                  <a:pt x="33756" y="222465"/>
                </a:lnTo>
                <a:lnTo>
                  <a:pt x="764159" y="222465"/>
                </a:lnTo>
                <a:lnTo>
                  <a:pt x="777298" y="219813"/>
                </a:lnTo>
                <a:lnTo>
                  <a:pt x="788028" y="212578"/>
                </a:lnTo>
                <a:lnTo>
                  <a:pt x="795262" y="201849"/>
                </a:lnTo>
                <a:lnTo>
                  <a:pt x="797915" y="188709"/>
                </a:lnTo>
                <a:lnTo>
                  <a:pt x="797915" y="33756"/>
                </a:lnTo>
                <a:lnTo>
                  <a:pt x="795262" y="20616"/>
                </a:lnTo>
                <a:lnTo>
                  <a:pt x="788028" y="9886"/>
                </a:lnTo>
                <a:lnTo>
                  <a:pt x="777298" y="2652"/>
                </a:lnTo>
                <a:lnTo>
                  <a:pt x="764159" y="0"/>
                </a:lnTo>
                <a:close/>
              </a:path>
            </a:pathLst>
          </a:custGeom>
          <a:solidFill>
            <a:srgbClr val="00ACA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32" b="0" i="0" u="none" strike="noStrike" kern="1200" cap="none" spc="0" normalizeH="0" baseline="0" noProof="0">
              <a:ln>
                <a:noFill/>
              </a:ln>
              <a:solidFill>
                <a:srgbClr val="245170"/>
              </a:solidFill>
              <a:effectLst/>
              <a:uLnTx/>
              <a:uFillTx/>
              <a:latin typeface="Calibri" panose="020F0502020204030204"/>
              <a:ea typeface="+mn-ea"/>
              <a:cs typeface="+mn-cs"/>
            </a:endParaRPr>
          </a:p>
        </p:txBody>
      </p:sp>
      <p:sp>
        <p:nvSpPr>
          <p:cNvPr id="28" name="object 28"/>
          <p:cNvSpPr txBox="1"/>
          <p:nvPr/>
        </p:nvSpPr>
        <p:spPr>
          <a:xfrm>
            <a:off x="1217287" y="3545736"/>
            <a:ext cx="4189127" cy="725157"/>
          </a:xfrm>
          <a:prstGeom prst="rect">
            <a:avLst/>
          </a:prstGeom>
        </p:spPr>
        <p:txBody>
          <a:bodyPr vert="horz" wrap="square" lIns="0" tIns="11516" rIns="0" bIns="0" rtlCol="0">
            <a:spAutoFit/>
          </a:bodyPr>
          <a:lstStyle/>
          <a:p>
            <a:pPr marL="485990" marR="4607" lvl="0" indent="0" algn="l" defTabSz="914400" rtl="0" eaLnBrk="1" fontAlgn="auto" latinLnBrk="0" hangingPunct="1">
              <a:lnSpc>
                <a:spcPct val="100000"/>
              </a:lnSpc>
              <a:spcBef>
                <a:spcPts val="91"/>
              </a:spcBef>
              <a:spcAft>
                <a:spcPts val="0"/>
              </a:spcAft>
              <a:buClrTx/>
              <a:buSzTx/>
              <a:buFontTx/>
              <a:buNone/>
              <a:tabLst/>
              <a:defRPr/>
            </a:pPr>
            <a:r>
              <a:rPr kumimoji="0" sz="1000" b="1" i="0" u="none" strike="noStrike" kern="1200" cap="none" spc="-68" normalizeH="0" baseline="0" noProof="0">
                <a:ln>
                  <a:noFill/>
                </a:ln>
                <a:solidFill>
                  <a:srgbClr val="245170"/>
                </a:solidFill>
                <a:effectLst/>
                <a:uLnTx/>
                <a:uFillTx/>
                <a:latin typeface="Lucida Sans"/>
                <a:ea typeface="+mn-ea"/>
                <a:cs typeface="Lucida Sans"/>
              </a:rPr>
              <a:t>Provides</a:t>
            </a:r>
            <a:r>
              <a:rPr kumimoji="0" sz="1000" b="1" i="0" u="none" strike="noStrike" kern="1200" cap="none" spc="-50" normalizeH="0" baseline="0" noProof="0">
                <a:ln>
                  <a:noFill/>
                </a:ln>
                <a:solidFill>
                  <a:srgbClr val="245170"/>
                </a:solidFill>
                <a:effectLst/>
                <a:uLnTx/>
                <a:uFillTx/>
                <a:latin typeface="Lucida Sans"/>
                <a:ea typeface="+mn-ea"/>
                <a:cs typeface="Lucida Sans"/>
              </a:rPr>
              <a:t> </a:t>
            </a:r>
            <a:r>
              <a:rPr kumimoji="0" sz="1000" b="1" i="0" u="none" strike="noStrike" kern="1200" cap="none" spc="-68" normalizeH="0" baseline="0" noProof="0">
                <a:ln>
                  <a:noFill/>
                </a:ln>
                <a:solidFill>
                  <a:srgbClr val="245170"/>
                </a:solidFill>
                <a:effectLst/>
                <a:uLnTx/>
                <a:uFillTx/>
                <a:latin typeface="Lucida Sans"/>
                <a:ea typeface="+mn-ea"/>
                <a:cs typeface="Lucida Sans"/>
              </a:rPr>
              <a:t>validated</a:t>
            </a:r>
            <a:r>
              <a:rPr kumimoji="0" sz="1000" b="1" i="0" u="none" strike="noStrike" kern="1200" cap="none" spc="-50" normalizeH="0" baseline="0" noProof="0">
                <a:ln>
                  <a:noFill/>
                </a:ln>
                <a:solidFill>
                  <a:srgbClr val="245170"/>
                </a:solidFill>
                <a:effectLst/>
                <a:uLnTx/>
                <a:uFillTx/>
                <a:latin typeface="Lucida Sans"/>
                <a:ea typeface="+mn-ea"/>
                <a:cs typeface="Lucida Sans"/>
              </a:rPr>
              <a:t> </a:t>
            </a:r>
            <a:r>
              <a:rPr kumimoji="0" sz="1000" b="1" i="0" u="none" strike="noStrike" kern="1200" cap="none" spc="-63" normalizeH="0" baseline="0" noProof="0">
                <a:ln>
                  <a:noFill/>
                </a:ln>
                <a:solidFill>
                  <a:srgbClr val="245170"/>
                </a:solidFill>
                <a:effectLst/>
                <a:uLnTx/>
                <a:uFillTx/>
                <a:latin typeface="Lucida Sans"/>
                <a:ea typeface="+mn-ea"/>
                <a:cs typeface="Lucida Sans"/>
              </a:rPr>
              <a:t>educational</a:t>
            </a:r>
            <a:r>
              <a:rPr kumimoji="0" sz="1000" b="1" i="0" u="none" strike="noStrike" kern="1200" cap="none" spc="-45" normalizeH="0" baseline="0" noProof="0">
                <a:ln>
                  <a:noFill/>
                </a:ln>
                <a:solidFill>
                  <a:srgbClr val="245170"/>
                </a:solidFill>
                <a:effectLst/>
                <a:uLnTx/>
                <a:uFillTx/>
                <a:latin typeface="Lucida Sans"/>
                <a:ea typeface="+mn-ea"/>
                <a:cs typeface="Lucida Sans"/>
              </a:rPr>
              <a:t> </a:t>
            </a:r>
            <a:r>
              <a:rPr kumimoji="0" sz="1000" b="1" i="0" u="none" strike="noStrike" kern="1200" cap="none" spc="-50" normalizeH="0" baseline="0" noProof="0">
                <a:ln>
                  <a:noFill/>
                </a:ln>
                <a:solidFill>
                  <a:srgbClr val="245170"/>
                </a:solidFill>
                <a:effectLst/>
                <a:uLnTx/>
                <a:uFillTx/>
                <a:latin typeface="Lucida Sans"/>
                <a:ea typeface="+mn-ea"/>
                <a:cs typeface="Lucida Sans"/>
              </a:rPr>
              <a:t>self-care </a:t>
            </a:r>
            <a:r>
              <a:rPr kumimoji="0" sz="1000" b="1" i="0" u="none" strike="noStrike" kern="1200" cap="none" spc="-73" normalizeH="0" baseline="0" noProof="0">
                <a:ln>
                  <a:noFill/>
                </a:ln>
                <a:solidFill>
                  <a:srgbClr val="245170"/>
                </a:solidFill>
                <a:effectLst/>
                <a:uLnTx/>
                <a:uFillTx/>
                <a:latin typeface="Lucida Sans"/>
                <a:ea typeface="+mn-ea"/>
                <a:cs typeface="Lucida Sans"/>
              </a:rPr>
              <a:t>resources</a:t>
            </a:r>
            <a:r>
              <a:rPr kumimoji="0" sz="1000" b="1" i="0" u="none" strike="noStrike" kern="1200" cap="none" spc="-45" normalizeH="0" baseline="0" noProof="0">
                <a:ln>
                  <a:noFill/>
                </a:ln>
                <a:solidFill>
                  <a:srgbClr val="245170"/>
                </a:solidFill>
                <a:effectLst/>
                <a:uLnTx/>
                <a:uFillTx/>
                <a:latin typeface="Lucida Sans"/>
                <a:ea typeface="+mn-ea"/>
                <a:cs typeface="Lucida Sans"/>
              </a:rPr>
              <a:t> </a:t>
            </a:r>
            <a:r>
              <a:rPr kumimoji="0" sz="1000" b="1" i="0" u="none" strike="noStrike" kern="1200" cap="none" spc="-36" normalizeH="0" baseline="0" noProof="0">
                <a:ln>
                  <a:noFill/>
                </a:ln>
                <a:solidFill>
                  <a:srgbClr val="245170"/>
                </a:solidFill>
                <a:effectLst/>
                <a:uLnTx/>
                <a:uFillTx/>
                <a:latin typeface="Lucida Sans"/>
                <a:ea typeface="+mn-ea"/>
                <a:cs typeface="Lucida Sans"/>
              </a:rPr>
              <a:t>and </a:t>
            </a:r>
            <a:r>
              <a:rPr kumimoji="0" sz="1000" b="1" i="0" u="none" strike="noStrike" kern="1200" cap="none" spc="-68" normalizeH="0" baseline="0" noProof="0">
                <a:ln>
                  <a:noFill/>
                </a:ln>
                <a:solidFill>
                  <a:srgbClr val="245170"/>
                </a:solidFill>
                <a:effectLst/>
                <a:uLnTx/>
                <a:uFillTx/>
                <a:latin typeface="Lucida Sans"/>
                <a:ea typeface="+mn-ea"/>
                <a:cs typeface="Lucida Sans"/>
              </a:rPr>
              <a:t>digitally</a:t>
            </a:r>
            <a:r>
              <a:rPr kumimoji="0" sz="1000" b="1" i="0" u="none" strike="noStrike" kern="1200" cap="none" spc="-73" normalizeH="0" baseline="0" noProof="0">
                <a:ln>
                  <a:noFill/>
                </a:ln>
                <a:solidFill>
                  <a:srgbClr val="245170"/>
                </a:solidFill>
                <a:effectLst/>
                <a:uLnTx/>
                <a:uFillTx/>
                <a:latin typeface="Lucida Sans"/>
                <a:ea typeface="+mn-ea"/>
                <a:cs typeface="Lucida Sans"/>
              </a:rPr>
              <a:t> </a:t>
            </a:r>
            <a:r>
              <a:rPr kumimoji="0" sz="1000" b="1" i="0" u="none" strike="noStrike" kern="1200" cap="none" spc="-68" normalizeH="0" baseline="0" noProof="0">
                <a:ln>
                  <a:noFill/>
                </a:ln>
                <a:solidFill>
                  <a:srgbClr val="245170"/>
                </a:solidFill>
                <a:effectLst/>
                <a:uLnTx/>
                <a:uFillTx/>
                <a:latin typeface="Lucida Sans"/>
                <a:ea typeface="+mn-ea"/>
                <a:cs typeface="Lucida Sans"/>
              </a:rPr>
              <a:t>enhances </a:t>
            </a:r>
            <a:r>
              <a:rPr kumimoji="0" sz="1000" b="1" i="0" u="none" strike="noStrike" kern="1200" cap="none" spc="-54" normalizeH="0" baseline="0" noProof="0">
                <a:ln>
                  <a:noFill/>
                </a:ln>
                <a:solidFill>
                  <a:srgbClr val="245170"/>
                </a:solidFill>
                <a:effectLst/>
                <a:uLnTx/>
                <a:uFillTx/>
                <a:latin typeface="Lucida Sans"/>
                <a:ea typeface="+mn-ea"/>
                <a:cs typeface="Lucida Sans"/>
              </a:rPr>
              <a:t>the</a:t>
            </a:r>
            <a:r>
              <a:rPr kumimoji="0" sz="1000" b="1" i="0" u="none" strike="noStrike" kern="1200" cap="none" spc="-68" normalizeH="0" baseline="0" noProof="0">
                <a:ln>
                  <a:noFill/>
                </a:ln>
                <a:solidFill>
                  <a:srgbClr val="245170"/>
                </a:solidFill>
                <a:effectLst/>
                <a:uLnTx/>
                <a:uFillTx/>
                <a:latin typeface="Lucida Sans"/>
                <a:ea typeface="+mn-ea"/>
                <a:cs typeface="Lucida Sans"/>
              </a:rPr>
              <a:t> service </a:t>
            </a:r>
            <a:r>
              <a:rPr kumimoji="0" sz="1000" b="1" i="0" u="none" strike="noStrike" kern="1200" cap="none" spc="-73" normalizeH="0" baseline="0" noProof="0">
                <a:ln>
                  <a:noFill/>
                </a:ln>
                <a:solidFill>
                  <a:srgbClr val="245170"/>
                </a:solidFill>
                <a:effectLst/>
                <a:uLnTx/>
                <a:uFillTx/>
                <a:latin typeface="Lucida Sans"/>
                <a:ea typeface="+mn-ea"/>
                <a:cs typeface="Lucida Sans"/>
              </a:rPr>
              <a:t>by</a:t>
            </a:r>
            <a:r>
              <a:rPr kumimoji="0" sz="1000" b="1" i="0" u="none" strike="noStrike" kern="1200" cap="none" spc="-68" normalizeH="0" baseline="0" noProof="0">
                <a:ln>
                  <a:noFill/>
                </a:ln>
                <a:solidFill>
                  <a:srgbClr val="245170"/>
                </a:solidFill>
                <a:effectLst/>
                <a:uLnTx/>
                <a:uFillTx/>
                <a:latin typeface="Lucida Sans"/>
                <a:ea typeface="+mn-ea"/>
                <a:cs typeface="Lucida Sans"/>
              </a:rPr>
              <a:t> enabling </a:t>
            </a:r>
            <a:r>
              <a:rPr kumimoji="0" sz="1000" b="1" i="0" u="none" strike="noStrike" kern="1200" cap="none" spc="-9" normalizeH="0" baseline="0" noProof="0">
                <a:ln>
                  <a:noFill/>
                </a:ln>
                <a:solidFill>
                  <a:srgbClr val="245170"/>
                </a:solidFill>
                <a:effectLst/>
                <a:uLnTx/>
                <a:uFillTx/>
                <a:latin typeface="Lucida Sans"/>
                <a:ea typeface="+mn-ea"/>
                <a:cs typeface="Lucida Sans"/>
              </a:rPr>
              <a:t>electronic </a:t>
            </a:r>
            <a:r>
              <a:rPr kumimoji="0" sz="1000" b="1" i="0" u="none" strike="noStrike" kern="1200" cap="none" spc="-63" normalizeH="0" baseline="0" noProof="0">
                <a:ln>
                  <a:noFill/>
                </a:ln>
                <a:solidFill>
                  <a:srgbClr val="245170"/>
                </a:solidFill>
                <a:effectLst/>
                <a:uLnTx/>
                <a:uFillTx/>
                <a:latin typeface="Lucida Sans"/>
                <a:ea typeface="+mn-ea"/>
                <a:cs typeface="Lucida Sans"/>
              </a:rPr>
              <a:t>self-</a:t>
            </a:r>
            <a:r>
              <a:rPr kumimoji="0" sz="1000" b="1" i="0" u="none" strike="noStrike" kern="1200" cap="none" spc="-9" normalizeH="0" baseline="0" noProof="0">
                <a:ln>
                  <a:noFill/>
                </a:ln>
                <a:solidFill>
                  <a:srgbClr val="245170"/>
                </a:solidFill>
                <a:effectLst/>
                <a:uLnTx/>
                <a:uFillTx/>
                <a:latin typeface="Lucida Sans"/>
                <a:ea typeface="+mn-ea"/>
                <a:cs typeface="Lucida Sans"/>
              </a:rPr>
              <a:t>assessments.</a:t>
            </a:r>
            <a:endParaRPr kumimoji="0" sz="1000" b="0" i="0" u="none" strike="noStrike" kern="1200" cap="none" spc="0" normalizeH="0" baseline="0" noProof="0">
              <a:ln>
                <a:noFill/>
              </a:ln>
              <a:solidFill>
                <a:srgbClr val="245170"/>
              </a:solidFill>
              <a:effectLst/>
              <a:uLnTx/>
              <a:uFillTx/>
              <a:latin typeface="Lucida Sans"/>
              <a:ea typeface="+mn-ea"/>
              <a:cs typeface="Lucida Sans"/>
            </a:endParaRPr>
          </a:p>
          <a:p>
            <a:pPr marL="11516" marR="0" lvl="0" indent="0" algn="l" defTabSz="914400" rtl="0" eaLnBrk="1" fontAlgn="auto" latinLnBrk="0" hangingPunct="1">
              <a:lnSpc>
                <a:spcPct val="100000"/>
              </a:lnSpc>
              <a:spcBef>
                <a:spcPts val="508"/>
              </a:spcBef>
              <a:spcAft>
                <a:spcPts val="0"/>
              </a:spcAft>
              <a:buClrTx/>
              <a:buSzTx/>
              <a:buFontTx/>
              <a:buNone/>
              <a:tabLst/>
              <a:defRPr/>
            </a:pPr>
            <a:r>
              <a:rPr kumimoji="0" sz="1220" b="1" i="0" u="none" strike="noStrike" kern="1200" cap="none" spc="-9" normalizeH="0" baseline="0" noProof="0">
                <a:ln>
                  <a:noFill/>
                </a:ln>
                <a:solidFill>
                  <a:srgbClr val="FFFFFF"/>
                </a:solidFill>
                <a:effectLst/>
                <a:uLnTx/>
                <a:uFillTx/>
                <a:latin typeface="Lucida Sans"/>
                <a:ea typeface="+mn-ea"/>
                <a:cs typeface="Lucida Sans"/>
              </a:rPr>
              <a:t>CHANGE</a:t>
            </a:r>
            <a:endParaRPr kumimoji="0" sz="1220" b="0" i="0" u="none" strike="noStrike" kern="1200" cap="none" spc="0" normalizeH="0" baseline="0" noProof="0">
              <a:ln>
                <a:noFill/>
              </a:ln>
              <a:solidFill>
                <a:srgbClr val="245170"/>
              </a:solidFill>
              <a:effectLst/>
              <a:uLnTx/>
              <a:uFillTx/>
              <a:latin typeface="Lucida Sans"/>
              <a:ea typeface="+mn-ea"/>
              <a:cs typeface="Lucida Sans"/>
            </a:endParaRPr>
          </a:p>
        </p:txBody>
      </p:sp>
      <p:sp>
        <p:nvSpPr>
          <p:cNvPr id="29" name="object 29"/>
          <p:cNvSpPr txBox="1"/>
          <p:nvPr/>
        </p:nvSpPr>
        <p:spPr>
          <a:xfrm>
            <a:off x="1734528" y="4302815"/>
            <a:ext cx="2887857" cy="166813"/>
          </a:xfrm>
          <a:prstGeom prst="rect">
            <a:avLst/>
          </a:prstGeom>
        </p:spPr>
        <p:txBody>
          <a:bodyPr vert="horz" wrap="square" lIns="0" tIns="13244" rIns="0" bIns="0" rtlCol="0">
            <a:spAutoFit/>
          </a:bodyPr>
          <a:lstStyle/>
          <a:p>
            <a:pPr marL="11516" marR="0" lvl="0" indent="0" algn="l" defTabSz="914400" rtl="0" eaLnBrk="1" fontAlgn="auto" latinLnBrk="0" hangingPunct="1">
              <a:lnSpc>
                <a:spcPct val="100000"/>
              </a:lnSpc>
              <a:spcBef>
                <a:spcPts val="104"/>
              </a:spcBef>
              <a:spcAft>
                <a:spcPts val="0"/>
              </a:spcAft>
              <a:buClrTx/>
              <a:buSzTx/>
              <a:buFontTx/>
              <a:buNone/>
              <a:tabLst/>
              <a:defRPr/>
            </a:pPr>
            <a:r>
              <a:rPr kumimoji="0" sz="997" b="1" i="0" u="none" strike="noStrike" kern="1200" cap="none" spc="-9" normalizeH="0" baseline="0" noProof="0">
                <a:ln>
                  <a:noFill/>
                </a:ln>
                <a:solidFill>
                  <a:srgbClr val="FFFFFF"/>
                </a:solidFill>
                <a:effectLst/>
                <a:uLnTx/>
                <a:uFillTx/>
                <a:latin typeface="Lucida Sans"/>
                <a:ea typeface="+mn-ea"/>
                <a:cs typeface="Lucida Sans"/>
              </a:rPr>
              <a:t>NEW</a:t>
            </a:r>
            <a:r>
              <a:rPr kumimoji="0" sz="997" b="1" i="0" u="none" strike="noStrike" kern="1200" cap="none" spc="-73" normalizeH="0" baseline="0" noProof="0">
                <a:ln>
                  <a:noFill/>
                </a:ln>
                <a:solidFill>
                  <a:srgbClr val="FFFFFF"/>
                </a:solidFill>
                <a:effectLst/>
                <a:uLnTx/>
                <a:uFillTx/>
                <a:latin typeface="Lucida Sans"/>
                <a:ea typeface="+mn-ea"/>
                <a:cs typeface="Lucida Sans"/>
              </a:rPr>
              <a:t> </a:t>
            </a:r>
            <a:r>
              <a:rPr kumimoji="0" lang="en-GB" sz="997" b="1" i="0" u="none" strike="noStrike" kern="1200" cap="none" spc="-73" normalizeH="0" baseline="0" noProof="0">
                <a:ln>
                  <a:noFill/>
                </a:ln>
                <a:solidFill>
                  <a:srgbClr val="FFFFFF"/>
                </a:solidFill>
                <a:effectLst/>
                <a:uLnTx/>
                <a:uFillTx/>
                <a:latin typeface="Lucida Sans"/>
                <a:ea typeface="+mn-ea"/>
                <a:cs typeface="Lucida Sans"/>
              </a:rPr>
              <a:t>NEURODIVERSITY </a:t>
            </a:r>
            <a:r>
              <a:rPr kumimoji="0" sz="997" b="1" i="0" u="none" strike="noStrike" kern="1200" cap="none" spc="-59" normalizeH="0" baseline="0" noProof="0">
                <a:ln>
                  <a:noFill/>
                </a:ln>
                <a:solidFill>
                  <a:srgbClr val="FFFFFF"/>
                </a:solidFill>
                <a:effectLst/>
                <a:uLnTx/>
                <a:uFillTx/>
                <a:latin typeface="Lucida Sans"/>
                <a:ea typeface="+mn-ea"/>
                <a:cs typeface="Lucida Sans"/>
              </a:rPr>
              <a:t>PRACTITIONER</a:t>
            </a:r>
            <a:r>
              <a:rPr kumimoji="0" sz="997" b="1" i="0" u="none" strike="noStrike" kern="1200" cap="none" spc="-73" normalizeH="0" baseline="0" noProof="0">
                <a:ln>
                  <a:noFill/>
                </a:ln>
                <a:solidFill>
                  <a:srgbClr val="FFFFFF"/>
                </a:solidFill>
                <a:effectLst/>
                <a:uLnTx/>
                <a:uFillTx/>
                <a:latin typeface="Lucida Sans"/>
                <a:ea typeface="+mn-ea"/>
                <a:cs typeface="Lucida Sans"/>
              </a:rPr>
              <a:t> </a:t>
            </a:r>
            <a:r>
              <a:rPr kumimoji="0" sz="997" b="1" i="0" u="none" strike="noStrike" kern="1200" cap="none" spc="-18" normalizeH="0" baseline="0" noProof="0">
                <a:ln>
                  <a:noFill/>
                </a:ln>
                <a:solidFill>
                  <a:srgbClr val="FFFFFF"/>
                </a:solidFill>
                <a:effectLst/>
                <a:uLnTx/>
                <a:uFillTx/>
                <a:latin typeface="Lucida Sans"/>
                <a:ea typeface="+mn-ea"/>
                <a:cs typeface="Lucida Sans"/>
              </a:rPr>
              <a:t>ROLE</a:t>
            </a:r>
            <a:endParaRPr kumimoji="0" sz="997" b="0" i="0" u="none" strike="noStrike" kern="1200" cap="none" spc="0" normalizeH="0" baseline="0" noProof="0">
              <a:ln>
                <a:noFill/>
              </a:ln>
              <a:solidFill>
                <a:srgbClr val="245170"/>
              </a:solidFill>
              <a:effectLst/>
              <a:uLnTx/>
              <a:uFillTx/>
              <a:latin typeface="Lucida Sans"/>
              <a:ea typeface="+mn-ea"/>
              <a:cs typeface="Lucida Sans"/>
            </a:endParaRPr>
          </a:p>
        </p:txBody>
      </p:sp>
      <p:sp>
        <p:nvSpPr>
          <p:cNvPr id="30" name="object 30"/>
          <p:cNvSpPr txBox="1"/>
          <p:nvPr/>
        </p:nvSpPr>
        <p:spPr>
          <a:xfrm>
            <a:off x="1692107" y="5630593"/>
            <a:ext cx="3714305" cy="473293"/>
          </a:xfrm>
          <a:prstGeom prst="rect">
            <a:avLst/>
          </a:prstGeom>
        </p:spPr>
        <p:txBody>
          <a:bodyPr vert="horz" wrap="square" lIns="0" tIns="11516" rIns="0" bIns="0" rtlCol="0">
            <a:spAutoFit/>
          </a:bodyPr>
          <a:lstStyle/>
          <a:p>
            <a:pPr marL="11516" marR="4607" lvl="0" indent="0" algn="l" defTabSz="914400" rtl="0" eaLnBrk="1" fontAlgn="auto" latinLnBrk="0" hangingPunct="1">
              <a:lnSpc>
                <a:spcPct val="100000"/>
              </a:lnSpc>
              <a:spcBef>
                <a:spcPts val="91"/>
              </a:spcBef>
              <a:spcAft>
                <a:spcPts val="0"/>
              </a:spcAft>
              <a:buClrTx/>
              <a:buSzTx/>
              <a:buFontTx/>
              <a:buNone/>
              <a:tabLst/>
              <a:defRPr/>
            </a:pPr>
            <a:r>
              <a:rPr kumimoji="0" sz="1000" b="1" i="0" u="none" strike="noStrike" kern="1200" cap="none" spc="-68" normalizeH="0" baseline="0" noProof="0" dirty="0">
                <a:ln>
                  <a:noFill/>
                </a:ln>
                <a:solidFill>
                  <a:srgbClr val="245170"/>
                </a:solidFill>
                <a:effectLst/>
                <a:uLnTx/>
                <a:uFillTx/>
                <a:latin typeface="Lucida Sans"/>
                <a:ea typeface="+mn-ea"/>
                <a:cs typeface="Lucida Sans"/>
              </a:rPr>
              <a:t>In</a:t>
            </a:r>
            <a:r>
              <a:rPr kumimoji="0" lang="en-GB" sz="1000" b="1" i="0" u="none" strike="noStrike" kern="1200" cap="none" spc="-68" normalizeH="0" baseline="0" noProof="0" dirty="0" err="1">
                <a:ln>
                  <a:noFill/>
                </a:ln>
                <a:solidFill>
                  <a:srgbClr val="245170"/>
                </a:solidFill>
                <a:effectLst/>
                <a:uLnTx/>
                <a:uFillTx/>
                <a:latin typeface="Lucida Sans"/>
                <a:ea typeface="+mn-ea"/>
                <a:cs typeface="Lucida Sans"/>
              </a:rPr>
              <a:t>troduction</a:t>
            </a:r>
            <a:r>
              <a:rPr kumimoji="0" lang="en-GB" sz="1000" b="1" i="0" u="none" strike="noStrike" kern="1200" cap="none" spc="-68" normalizeH="0" baseline="0" noProof="0" dirty="0">
                <a:ln>
                  <a:noFill/>
                </a:ln>
                <a:solidFill>
                  <a:srgbClr val="245170"/>
                </a:solidFill>
                <a:effectLst/>
                <a:uLnTx/>
                <a:uFillTx/>
                <a:latin typeface="Lucida Sans"/>
                <a:ea typeface="+mn-ea"/>
                <a:cs typeface="Lucida Sans"/>
              </a:rPr>
              <a:t> of a needs led </a:t>
            </a:r>
            <a:r>
              <a:rPr lang="en-GB" sz="1000" b="1" spc="-68" dirty="0">
                <a:solidFill>
                  <a:srgbClr val="245170"/>
                </a:solidFill>
                <a:latin typeface="Lucida Sans"/>
                <a:cs typeface="Lucida Sans"/>
              </a:rPr>
              <a:t>categorisation</a:t>
            </a:r>
            <a:r>
              <a:rPr kumimoji="0" lang="en-GB" sz="1000" b="1" i="0" u="none" strike="noStrike" kern="1200" cap="none" spc="-68" normalizeH="0" baseline="0" noProof="0" dirty="0">
                <a:ln>
                  <a:noFill/>
                </a:ln>
                <a:solidFill>
                  <a:srgbClr val="245170"/>
                </a:solidFill>
                <a:effectLst/>
                <a:uLnTx/>
                <a:uFillTx/>
                <a:latin typeface="Lucida Sans"/>
                <a:ea typeface="+mn-ea"/>
                <a:cs typeface="Lucida Sans"/>
              </a:rPr>
              <a:t> tool and associated support including </a:t>
            </a:r>
            <a:r>
              <a:rPr kumimoji="0" sz="1000" b="1" i="0" u="none" strike="noStrike" kern="1200" cap="none" spc="-59" normalizeH="0" baseline="0" noProof="0" dirty="0">
                <a:ln>
                  <a:noFill/>
                </a:ln>
                <a:solidFill>
                  <a:srgbClr val="245170"/>
                </a:solidFill>
                <a:effectLst/>
                <a:uLnTx/>
                <a:uFillTx/>
                <a:latin typeface="Lucida Sans"/>
                <a:ea typeface="+mn-ea"/>
                <a:cs typeface="Lucida Sans"/>
              </a:rPr>
              <a:t>a</a:t>
            </a:r>
            <a:r>
              <a:rPr kumimoji="0" sz="1000" b="1" i="0" u="none" strike="noStrike" kern="1200" cap="none" spc="-63" normalizeH="0" baseline="0" noProof="0" dirty="0">
                <a:ln>
                  <a:noFill/>
                </a:ln>
                <a:solidFill>
                  <a:srgbClr val="245170"/>
                </a:solidFill>
                <a:effectLst/>
                <a:uLnTx/>
                <a:uFillTx/>
                <a:latin typeface="Lucida Sans"/>
                <a:ea typeface="+mn-ea"/>
                <a:cs typeface="Lucida Sans"/>
              </a:rPr>
              <a:t> patient</a:t>
            </a:r>
            <a:r>
              <a:rPr kumimoji="0" sz="1000" b="1" i="0" u="none" strike="noStrike" kern="1200" cap="none" spc="-59" normalizeH="0" baseline="0" noProof="0" dirty="0">
                <a:ln>
                  <a:noFill/>
                </a:ln>
                <a:solidFill>
                  <a:srgbClr val="245170"/>
                </a:solidFill>
                <a:effectLst/>
                <a:uLnTx/>
                <a:uFillTx/>
                <a:latin typeface="Lucida Sans"/>
                <a:ea typeface="+mn-ea"/>
                <a:cs typeface="Lucida Sans"/>
              </a:rPr>
              <a:t> </a:t>
            </a:r>
            <a:r>
              <a:rPr kumimoji="0" sz="1000" b="1" i="0" u="none" strike="noStrike" kern="1200" cap="none" spc="-54" normalizeH="0" baseline="0" noProof="0" dirty="0">
                <a:ln>
                  <a:noFill/>
                </a:ln>
                <a:solidFill>
                  <a:srgbClr val="245170"/>
                </a:solidFill>
                <a:effectLst/>
                <a:uLnTx/>
                <a:uFillTx/>
                <a:latin typeface="Lucida Sans"/>
                <a:ea typeface="+mn-ea"/>
                <a:cs typeface="Lucida Sans"/>
              </a:rPr>
              <a:t>self-</a:t>
            </a:r>
            <a:r>
              <a:rPr kumimoji="0" sz="1000" b="1" i="0" u="none" strike="noStrike" kern="1200" cap="none" spc="-63" normalizeH="0" baseline="0" noProof="0" dirty="0">
                <a:ln>
                  <a:noFill/>
                </a:ln>
                <a:solidFill>
                  <a:srgbClr val="245170"/>
                </a:solidFill>
                <a:effectLst/>
                <a:uLnTx/>
                <a:uFillTx/>
                <a:latin typeface="Lucida Sans"/>
                <a:ea typeface="+mn-ea"/>
                <a:cs typeface="Lucida Sans"/>
              </a:rPr>
              <a:t>management </a:t>
            </a:r>
            <a:r>
              <a:rPr kumimoji="0" sz="1000" b="1" i="0" u="none" strike="noStrike" kern="1200" cap="none" spc="-68" normalizeH="0" baseline="0" noProof="0" dirty="0">
                <a:ln>
                  <a:noFill/>
                </a:ln>
                <a:solidFill>
                  <a:srgbClr val="245170"/>
                </a:solidFill>
                <a:effectLst/>
                <a:uLnTx/>
                <a:uFillTx/>
                <a:latin typeface="Lucida Sans"/>
                <a:ea typeface="+mn-ea"/>
                <a:cs typeface="Lucida Sans"/>
              </a:rPr>
              <a:t>platform</a:t>
            </a:r>
            <a:r>
              <a:rPr kumimoji="0" sz="1000" b="1" i="0" u="none" strike="noStrike" kern="1200" cap="none" spc="-63" normalizeH="0" baseline="0" noProof="0" dirty="0">
                <a:ln>
                  <a:noFill/>
                </a:ln>
                <a:solidFill>
                  <a:srgbClr val="245170"/>
                </a:solidFill>
                <a:effectLst/>
                <a:uLnTx/>
                <a:uFillTx/>
                <a:latin typeface="Lucida Sans"/>
                <a:ea typeface="+mn-ea"/>
                <a:cs typeface="Lucida Sans"/>
              </a:rPr>
              <a:t> </a:t>
            </a:r>
            <a:r>
              <a:rPr kumimoji="0" sz="1000" b="1" i="0" u="none" strike="noStrike" kern="1200" cap="none" spc="-36" normalizeH="0" baseline="0" noProof="0" dirty="0">
                <a:ln>
                  <a:noFill/>
                </a:ln>
                <a:solidFill>
                  <a:srgbClr val="245170"/>
                </a:solidFill>
                <a:effectLst/>
                <a:uLnTx/>
                <a:uFillTx/>
                <a:latin typeface="Lucida Sans"/>
                <a:ea typeface="+mn-ea"/>
                <a:cs typeface="Lucida Sans"/>
              </a:rPr>
              <a:t>t</a:t>
            </a:r>
            <a:r>
              <a:rPr kumimoji="0" lang="en-GB" sz="1000" b="1" i="0" u="none" strike="noStrike" kern="1200" cap="none" spc="-36" normalizeH="0" baseline="0" noProof="0" dirty="0">
                <a:ln>
                  <a:noFill/>
                </a:ln>
                <a:solidFill>
                  <a:srgbClr val="245170"/>
                </a:solidFill>
                <a:effectLst/>
                <a:uLnTx/>
                <a:uFillTx/>
                <a:latin typeface="Lucida Sans"/>
                <a:ea typeface="+mn-ea"/>
                <a:cs typeface="Lucida Sans"/>
              </a:rPr>
              <a:t>o coordinate </a:t>
            </a:r>
            <a:r>
              <a:rPr kumimoji="0" sz="1000" b="1" i="0" u="none" strike="noStrike" kern="1200" cap="none" spc="-59" normalizeH="0" baseline="0" noProof="0" dirty="0">
                <a:ln>
                  <a:noFill/>
                </a:ln>
                <a:solidFill>
                  <a:srgbClr val="245170"/>
                </a:solidFill>
                <a:effectLst/>
                <a:uLnTx/>
                <a:uFillTx/>
                <a:latin typeface="Lucida Sans"/>
                <a:ea typeface="+mn-ea"/>
                <a:cs typeface="Lucida Sans"/>
              </a:rPr>
              <a:t>a</a:t>
            </a:r>
            <a:r>
              <a:rPr kumimoji="0" sz="1000" b="1" i="0" u="none" strike="noStrike" kern="1200" cap="none" spc="-77" normalizeH="0" baseline="0" noProof="0" dirty="0">
                <a:ln>
                  <a:noFill/>
                </a:ln>
                <a:solidFill>
                  <a:srgbClr val="245170"/>
                </a:solidFill>
                <a:effectLst/>
                <a:uLnTx/>
                <a:uFillTx/>
                <a:latin typeface="Lucida Sans"/>
                <a:ea typeface="+mn-ea"/>
                <a:cs typeface="Lucida Sans"/>
              </a:rPr>
              <a:t> </a:t>
            </a:r>
            <a:r>
              <a:rPr kumimoji="0" sz="1000" b="1" i="0" u="none" strike="noStrike" kern="1200" cap="none" spc="-73" normalizeH="0" baseline="0" noProof="0" dirty="0">
                <a:ln>
                  <a:noFill/>
                </a:ln>
                <a:solidFill>
                  <a:srgbClr val="245170"/>
                </a:solidFill>
                <a:effectLst/>
                <a:uLnTx/>
                <a:uFillTx/>
                <a:latin typeface="Lucida Sans"/>
                <a:ea typeface="+mn-ea"/>
                <a:cs typeface="Lucida Sans"/>
              </a:rPr>
              <a:t>variety</a:t>
            </a:r>
            <a:r>
              <a:rPr kumimoji="0" sz="1000" b="1" i="0" u="none" strike="noStrike" kern="1200" cap="none" spc="-77" normalizeH="0" baseline="0" noProof="0" dirty="0">
                <a:ln>
                  <a:noFill/>
                </a:ln>
                <a:solidFill>
                  <a:srgbClr val="245170"/>
                </a:solidFill>
                <a:effectLst/>
                <a:uLnTx/>
                <a:uFillTx/>
                <a:latin typeface="Lucida Sans"/>
                <a:ea typeface="+mn-ea"/>
                <a:cs typeface="Lucida Sans"/>
              </a:rPr>
              <a:t> </a:t>
            </a:r>
            <a:r>
              <a:rPr kumimoji="0" sz="1000" b="1" i="0" u="none" strike="noStrike" kern="1200" cap="none" spc="-54" normalizeH="0" baseline="0" noProof="0" dirty="0">
                <a:ln>
                  <a:noFill/>
                </a:ln>
                <a:solidFill>
                  <a:srgbClr val="245170"/>
                </a:solidFill>
                <a:effectLst/>
                <a:uLnTx/>
                <a:uFillTx/>
                <a:latin typeface="Lucida Sans"/>
                <a:ea typeface="+mn-ea"/>
                <a:cs typeface="Lucida Sans"/>
              </a:rPr>
              <a:t>of</a:t>
            </a:r>
            <a:r>
              <a:rPr kumimoji="0" sz="1000" b="1" i="0" u="none" strike="noStrike" kern="1200" cap="none" spc="-77" normalizeH="0" baseline="0" noProof="0" dirty="0">
                <a:ln>
                  <a:noFill/>
                </a:ln>
                <a:solidFill>
                  <a:srgbClr val="245170"/>
                </a:solidFill>
                <a:effectLst/>
                <a:uLnTx/>
                <a:uFillTx/>
                <a:latin typeface="Lucida Sans"/>
                <a:ea typeface="+mn-ea"/>
                <a:cs typeface="Lucida Sans"/>
              </a:rPr>
              <a:t> </a:t>
            </a:r>
            <a:r>
              <a:rPr kumimoji="0" sz="1000" b="1" i="0" u="none" strike="noStrike" kern="1200" cap="none" spc="-59" normalizeH="0" baseline="0" noProof="0" dirty="0">
                <a:ln>
                  <a:noFill/>
                </a:ln>
                <a:solidFill>
                  <a:srgbClr val="245170"/>
                </a:solidFill>
                <a:effectLst/>
                <a:uLnTx/>
                <a:uFillTx/>
                <a:latin typeface="Lucida Sans"/>
                <a:ea typeface="+mn-ea"/>
                <a:cs typeface="Lucida Sans"/>
              </a:rPr>
              <a:t>prescribed </a:t>
            </a:r>
            <a:r>
              <a:rPr kumimoji="0" lang="en-GB" sz="1000" b="1" i="0" u="none" strike="noStrike" kern="1200" cap="none" spc="-59" normalizeH="0" baseline="0" noProof="0" dirty="0">
                <a:ln>
                  <a:noFill/>
                </a:ln>
                <a:solidFill>
                  <a:srgbClr val="245170"/>
                </a:solidFill>
                <a:effectLst/>
                <a:uLnTx/>
                <a:uFillTx/>
                <a:latin typeface="Lucida Sans"/>
                <a:ea typeface="+mn-ea"/>
                <a:cs typeface="Lucida Sans"/>
              </a:rPr>
              <a:t>interventions</a:t>
            </a:r>
            <a:r>
              <a:rPr kumimoji="0" sz="1000" b="1" i="0" u="none" strike="noStrike" kern="1200" cap="none" spc="-9" normalizeH="0" baseline="0" noProof="0" dirty="0">
                <a:ln>
                  <a:noFill/>
                </a:ln>
                <a:solidFill>
                  <a:srgbClr val="245170"/>
                </a:solidFill>
                <a:effectLst/>
                <a:uLnTx/>
                <a:uFillTx/>
                <a:latin typeface="Lucida Sans"/>
                <a:ea typeface="+mn-ea"/>
                <a:cs typeface="Lucida Sans"/>
              </a:rPr>
              <a:t>.</a:t>
            </a:r>
            <a:endParaRPr kumimoji="0" sz="1000" b="0" i="0" u="none" strike="noStrike" kern="1200" cap="none" spc="0" normalizeH="0" baseline="0" noProof="0" dirty="0">
              <a:ln>
                <a:noFill/>
              </a:ln>
              <a:solidFill>
                <a:srgbClr val="245170"/>
              </a:solidFill>
              <a:effectLst/>
              <a:uLnTx/>
              <a:uFillTx/>
              <a:latin typeface="Lucida Sans"/>
              <a:ea typeface="+mn-ea"/>
              <a:cs typeface="Lucida Sans"/>
            </a:endParaRPr>
          </a:p>
        </p:txBody>
      </p:sp>
      <p:grpSp>
        <p:nvGrpSpPr>
          <p:cNvPr id="31" name="object 31"/>
          <p:cNvGrpSpPr/>
          <p:nvPr/>
        </p:nvGrpSpPr>
        <p:grpSpPr>
          <a:xfrm>
            <a:off x="1261535" y="5226420"/>
            <a:ext cx="4144879" cy="361570"/>
            <a:chOff x="908998" y="5179908"/>
            <a:chExt cx="2757140" cy="398731"/>
          </a:xfrm>
        </p:grpSpPr>
        <p:sp>
          <p:nvSpPr>
            <p:cNvPr id="32" name="object 32"/>
            <p:cNvSpPr/>
            <p:nvPr/>
          </p:nvSpPr>
          <p:spPr>
            <a:xfrm>
              <a:off x="1159793" y="5257964"/>
              <a:ext cx="2506345" cy="320675"/>
            </a:xfrm>
            <a:custGeom>
              <a:avLst/>
              <a:gdLst/>
              <a:ahLst/>
              <a:cxnLst/>
              <a:rect l="l" t="t" r="r" b="b"/>
              <a:pathLst>
                <a:path w="2506345" h="320675">
                  <a:moveTo>
                    <a:pt x="2375598" y="0"/>
                  </a:moveTo>
                  <a:lnTo>
                    <a:pt x="130670" y="0"/>
                  </a:lnTo>
                  <a:lnTo>
                    <a:pt x="79809" y="10267"/>
                  </a:lnTo>
                  <a:lnTo>
                    <a:pt x="38274" y="38269"/>
                  </a:lnTo>
                  <a:lnTo>
                    <a:pt x="10269" y="79804"/>
                  </a:lnTo>
                  <a:lnTo>
                    <a:pt x="0" y="130670"/>
                  </a:lnTo>
                  <a:lnTo>
                    <a:pt x="0" y="189560"/>
                  </a:lnTo>
                  <a:lnTo>
                    <a:pt x="10269" y="240418"/>
                  </a:lnTo>
                  <a:lnTo>
                    <a:pt x="38274" y="281949"/>
                  </a:lnTo>
                  <a:lnTo>
                    <a:pt x="79809" y="309950"/>
                  </a:lnTo>
                  <a:lnTo>
                    <a:pt x="130670" y="320217"/>
                  </a:lnTo>
                  <a:lnTo>
                    <a:pt x="2375598" y="320217"/>
                  </a:lnTo>
                  <a:lnTo>
                    <a:pt x="2426464" y="309950"/>
                  </a:lnTo>
                  <a:lnTo>
                    <a:pt x="2467998" y="281949"/>
                  </a:lnTo>
                  <a:lnTo>
                    <a:pt x="2496001" y="240418"/>
                  </a:lnTo>
                  <a:lnTo>
                    <a:pt x="2506268" y="189560"/>
                  </a:lnTo>
                  <a:lnTo>
                    <a:pt x="2506268" y="130670"/>
                  </a:lnTo>
                  <a:lnTo>
                    <a:pt x="2496001" y="79804"/>
                  </a:lnTo>
                  <a:lnTo>
                    <a:pt x="2467998" y="38269"/>
                  </a:lnTo>
                  <a:lnTo>
                    <a:pt x="2426464" y="10267"/>
                  </a:lnTo>
                  <a:lnTo>
                    <a:pt x="2375598" y="0"/>
                  </a:lnTo>
                  <a:close/>
                </a:path>
              </a:pathLst>
            </a:custGeom>
            <a:solidFill>
              <a:srgbClr val="0072B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32" b="0" i="0" u="none" strike="noStrike" kern="1200" cap="none" spc="0" normalizeH="0" baseline="0" noProof="0">
                <a:ln>
                  <a:noFill/>
                </a:ln>
                <a:solidFill>
                  <a:srgbClr val="245170"/>
                </a:solidFill>
                <a:effectLst/>
                <a:uLnTx/>
                <a:uFillTx/>
                <a:latin typeface="Calibri" panose="020F0502020204030204"/>
                <a:ea typeface="+mn-ea"/>
                <a:cs typeface="+mn-cs"/>
              </a:endParaRPr>
            </a:p>
          </p:txBody>
        </p:sp>
        <p:sp>
          <p:nvSpPr>
            <p:cNvPr id="33" name="object 33"/>
            <p:cNvSpPr/>
            <p:nvPr/>
          </p:nvSpPr>
          <p:spPr>
            <a:xfrm>
              <a:off x="1159793" y="5257964"/>
              <a:ext cx="2506345" cy="320675"/>
            </a:xfrm>
            <a:custGeom>
              <a:avLst/>
              <a:gdLst/>
              <a:ahLst/>
              <a:cxnLst/>
              <a:rect l="l" t="t" r="r" b="b"/>
              <a:pathLst>
                <a:path w="2506345" h="320675">
                  <a:moveTo>
                    <a:pt x="130670" y="0"/>
                  </a:moveTo>
                  <a:lnTo>
                    <a:pt x="79809" y="10267"/>
                  </a:lnTo>
                  <a:lnTo>
                    <a:pt x="38274" y="38269"/>
                  </a:lnTo>
                  <a:lnTo>
                    <a:pt x="10269" y="79804"/>
                  </a:lnTo>
                  <a:lnTo>
                    <a:pt x="0" y="130670"/>
                  </a:lnTo>
                  <a:lnTo>
                    <a:pt x="0" y="189560"/>
                  </a:lnTo>
                  <a:lnTo>
                    <a:pt x="10269" y="240418"/>
                  </a:lnTo>
                  <a:lnTo>
                    <a:pt x="38274" y="281949"/>
                  </a:lnTo>
                  <a:lnTo>
                    <a:pt x="79809" y="309950"/>
                  </a:lnTo>
                  <a:lnTo>
                    <a:pt x="130670" y="320217"/>
                  </a:lnTo>
                  <a:lnTo>
                    <a:pt x="2375598" y="320217"/>
                  </a:lnTo>
                  <a:lnTo>
                    <a:pt x="2426464" y="309950"/>
                  </a:lnTo>
                  <a:lnTo>
                    <a:pt x="2467998" y="281949"/>
                  </a:lnTo>
                  <a:lnTo>
                    <a:pt x="2496001" y="240418"/>
                  </a:lnTo>
                  <a:lnTo>
                    <a:pt x="2506268" y="189560"/>
                  </a:lnTo>
                  <a:lnTo>
                    <a:pt x="2506268" y="130670"/>
                  </a:lnTo>
                  <a:lnTo>
                    <a:pt x="2496001" y="79804"/>
                  </a:lnTo>
                  <a:lnTo>
                    <a:pt x="2467998" y="38269"/>
                  </a:lnTo>
                  <a:lnTo>
                    <a:pt x="2426464" y="10267"/>
                  </a:lnTo>
                  <a:lnTo>
                    <a:pt x="2375598" y="0"/>
                  </a:lnTo>
                  <a:lnTo>
                    <a:pt x="130670" y="0"/>
                  </a:lnTo>
                  <a:close/>
                </a:path>
              </a:pathLst>
            </a:custGeom>
            <a:ln w="21780">
              <a:solidFill>
                <a:srgbClr val="0072B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32" b="0" i="0" u="none" strike="noStrike" kern="1200" cap="none" spc="0" normalizeH="0" baseline="0" noProof="0">
                <a:ln>
                  <a:noFill/>
                </a:ln>
                <a:solidFill>
                  <a:srgbClr val="245170"/>
                </a:solidFill>
                <a:effectLst/>
                <a:uLnTx/>
                <a:uFillTx/>
                <a:latin typeface="Calibri" panose="020F0502020204030204"/>
                <a:ea typeface="+mn-ea"/>
                <a:cs typeface="+mn-cs"/>
              </a:endParaRPr>
            </a:p>
          </p:txBody>
        </p:sp>
        <p:sp>
          <p:nvSpPr>
            <p:cNvPr id="34" name="object 34"/>
            <p:cNvSpPr/>
            <p:nvPr/>
          </p:nvSpPr>
          <p:spPr>
            <a:xfrm>
              <a:off x="908998" y="5179908"/>
              <a:ext cx="317623" cy="331470"/>
            </a:xfrm>
            <a:custGeom>
              <a:avLst/>
              <a:gdLst/>
              <a:ahLst/>
              <a:cxnLst/>
              <a:rect l="l" t="t" r="r" b="b"/>
              <a:pathLst>
                <a:path w="417194" h="331470">
                  <a:moveTo>
                    <a:pt x="366661" y="0"/>
                  </a:moveTo>
                  <a:lnTo>
                    <a:pt x="50266" y="0"/>
                  </a:lnTo>
                  <a:lnTo>
                    <a:pt x="30700" y="3950"/>
                  </a:lnTo>
                  <a:lnTo>
                    <a:pt x="14722" y="14722"/>
                  </a:lnTo>
                  <a:lnTo>
                    <a:pt x="3950" y="30700"/>
                  </a:lnTo>
                  <a:lnTo>
                    <a:pt x="0" y="50266"/>
                  </a:lnTo>
                  <a:lnTo>
                    <a:pt x="0" y="281025"/>
                  </a:lnTo>
                  <a:lnTo>
                    <a:pt x="3950" y="300591"/>
                  </a:lnTo>
                  <a:lnTo>
                    <a:pt x="14722" y="316569"/>
                  </a:lnTo>
                  <a:lnTo>
                    <a:pt x="30700" y="327342"/>
                  </a:lnTo>
                  <a:lnTo>
                    <a:pt x="50266" y="331292"/>
                  </a:lnTo>
                  <a:lnTo>
                    <a:pt x="366661" y="331292"/>
                  </a:lnTo>
                  <a:lnTo>
                    <a:pt x="386228" y="327342"/>
                  </a:lnTo>
                  <a:lnTo>
                    <a:pt x="402205" y="316569"/>
                  </a:lnTo>
                  <a:lnTo>
                    <a:pt x="412978" y="300591"/>
                  </a:lnTo>
                  <a:lnTo>
                    <a:pt x="416928" y="281025"/>
                  </a:lnTo>
                  <a:lnTo>
                    <a:pt x="416928" y="50266"/>
                  </a:lnTo>
                  <a:lnTo>
                    <a:pt x="412978" y="30700"/>
                  </a:lnTo>
                  <a:lnTo>
                    <a:pt x="402205" y="14722"/>
                  </a:lnTo>
                  <a:lnTo>
                    <a:pt x="386228" y="3950"/>
                  </a:lnTo>
                  <a:lnTo>
                    <a:pt x="366661" y="0"/>
                  </a:lnTo>
                  <a:close/>
                </a:path>
              </a:pathLst>
            </a:custGeom>
            <a:solidFill>
              <a:srgbClr val="00ACA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32" b="0" i="0" u="none" strike="noStrike" kern="1200" cap="none" spc="0" normalizeH="0" baseline="0" noProof="0">
                <a:ln>
                  <a:noFill/>
                </a:ln>
                <a:solidFill>
                  <a:srgbClr val="245170"/>
                </a:solidFill>
                <a:effectLst/>
                <a:uLnTx/>
                <a:uFillTx/>
                <a:latin typeface="Calibri" panose="020F0502020204030204"/>
                <a:ea typeface="+mn-ea"/>
                <a:cs typeface="+mn-cs"/>
              </a:endParaRPr>
            </a:p>
          </p:txBody>
        </p:sp>
      </p:grpSp>
      <p:sp>
        <p:nvSpPr>
          <p:cNvPr id="35" name="object 35"/>
          <p:cNvSpPr txBox="1"/>
          <p:nvPr/>
        </p:nvSpPr>
        <p:spPr>
          <a:xfrm>
            <a:off x="1384051" y="5256079"/>
            <a:ext cx="158350" cy="299476"/>
          </a:xfrm>
          <a:prstGeom prst="rect">
            <a:avLst/>
          </a:prstGeom>
        </p:spPr>
        <p:txBody>
          <a:bodyPr vert="horz" wrap="square" lIns="0" tIns="13243" rIns="0" bIns="0" rtlCol="0">
            <a:spAutoFit/>
          </a:bodyPr>
          <a:lstStyle/>
          <a:p>
            <a:pPr marL="11516" marR="0" lvl="0" indent="0" algn="l" defTabSz="914400" rtl="0" eaLnBrk="1" fontAlgn="auto" latinLnBrk="0" hangingPunct="1">
              <a:lnSpc>
                <a:spcPct val="100000"/>
              </a:lnSpc>
              <a:spcBef>
                <a:spcPts val="103"/>
              </a:spcBef>
              <a:spcAft>
                <a:spcPts val="0"/>
              </a:spcAft>
              <a:buClrTx/>
              <a:buSzTx/>
              <a:buFontTx/>
              <a:buNone/>
              <a:tabLst/>
              <a:defRPr/>
            </a:pPr>
            <a:r>
              <a:rPr kumimoji="0" sz="1859" b="1" i="0" u="none" strike="noStrike" kern="1200" cap="none" spc="-86" normalizeH="0" baseline="0" noProof="0">
                <a:ln>
                  <a:noFill/>
                </a:ln>
                <a:solidFill>
                  <a:srgbClr val="FFFFFF"/>
                </a:solidFill>
                <a:effectLst/>
                <a:uLnTx/>
                <a:uFillTx/>
                <a:latin typeface="Lucida Sans"/>
                <a:ea typeface="+mn-ea"/>
                <a:cs typeface="Lucida Sans"/>
              </a:rPr>
              <a:t>3</a:t>
            </a:r>
            <a:endParaRPr kumimoji="0" sz="1859" b="0" i="0" u="none" strike="noStrike" kern="1200" cap="none" spc="0" normalizeH="0" baseline="0" noProof="0">
              <a:ln>
                <a:noFill/>
              </a:ln>
              <a:solidFill>
                <a:srgbClr val="245170"/>
              </a:solidFill>
              <a:effectLst/>
              <a:uLnTx/>
              <a:uFillTx/>
              <a:latin typeface="Lucida Sans"/>
              <a:ea typeface="+mn-ea"/>
              <a:cs typeface="Lucida Sans"/>
            </a:endParaRPr>
          </a:p>
        </p:txBody>
      </p:sp>
      <p:sp>
        <p:nvSpPr>
          <p:cNvPr id="36" name="object 36"/>
          <p:cNvSpPr/>
          <p:nvPr/>
        </p:nvSpPr>
        <p:spPr>
          <a:xfrm>
            <a:off x="1228585" y="5116991"/>
            <a:ext cx="723804" cy="202112"/>
          </a:xfrm>
          <a:custGeom>
            <a:avLst/>
            <a:gdLst/>
            <a:ahLst/>
            <a:cxnLst/>
            <a:rect l="l" t="t" r="r" b="b"/>
            <a:pathLst>
              <a:path w="798194" h="222885">
                <a:moveTo>
                  <a:pt x="764159" y="0"/>
                </a:moveTo>
                <a:lnTo>
                  <a:pt x="33756" y="0"/>
                </a:lnTo>
                <a:lnTo>
                  <a:pt x="20616" y="2652"/>
                </a:lnTo>
                <a:lnTo>
                  <a:pt x="9886" y="9886"/>
                </a:lnTo>
                <a:lnTo>
                  <a:pt x="2652" y="20616"/>
                </a:lnTo>
                <a:lnTo>
                  <a:pt x="0" y="33756"/>
                </a:lnTo>
                <a:lnTo>
                  <a:pt x="0" y="188709"/>
                </a:lnTo>
                <a:lnTo>
                  <a:pt x="2652" y="201849"/>
                </a:lnTo>
                <a:lnTo>
                  <a:pt x="9886" y="212578"/>
                </a:lnTo>
                <a:lnTo>
                  <a:pt x="20616" y="219813"/>
                </a:lnTo>
                <a:lnTo>
                  <a:pt x="33756" y="222465"/>
                </a:lnTo>
                <a:lnTo>
                  <a:pt x="764159" y="222465"/>
                </a:lnTo>
                <a:lnTo>
                  <a:pt x="777298" y="219813"/>
                </a:lnTo>
                <a:lnTo>
                  <a:pt x="788028" y="212578"/>
                </a:lnTo>
                <a:lnTo>
                  <a:pt x="795262" y="201849"/>
                </a:lnTo>
                <a:lnTo>
                  <a:pt x="797915" y="188709"/>
                </a:lnTo>
                <a:lnTo>
                  <a:pt x="797915" y="33756"/>
                </a:lnTo>
                <a:lnTo>
                  <a:pt x="795262" y="20616"/>
                </a:lnTo>
                <a:lnTo>
                  <a:pt x="788028" y="9886"/>
                </a:lnTo>
                <a:lnTo>
                  <a:pt x="777298" y="2652"/>
                </a:lnTo>
                <a:lnTo>
                  <a:pt x="764159" y="0"/>
                </a:lnTo>
                <a:close/>
              </a:path>
            </a:pathLst>
          </a:custGeom>
          <a:solidFill>
            <a:srgbClr val="00ACA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32" b="0" i="0" u="none" strike="noStrike" kern="1200" cap="none" spc="0" normalizeH="0" baseline="0" noProof="0">
              <a:ln>
                <a:noFill/>
              </a:ln>
              <a:solidFill>
                <a:srgbClr val="245170"/>
              </a:solidFill>
              <a:effectLst/>
              <a:uLnTx/>
              <a:uFillTx/>
              <a:latin typeface="Calibri" panose="020F0502020204030204"/>
              <a:ea typeface="+mn-ea"/>
              <a:cs typeface="+mn-cs"/>
            </a:endParaRPr>
          </a:p>
        </p:txBody>
      </p:sp>
      <p:sp>
        <p:nvSpPr>
          <p:cNvPr id="37" name="object 37"/>
          <p:cNvSpPr txBox="1"/>
          <p:nvPr/>
        </p:nvSpPr>
        <p:spPr>
          <a:xfrm>
            <a:off x="1250238" y="4579052"/>
            <a:ext cx="4156175" cy="751446"/>
          </a:xfrm>
          <a:prstGeom prst="rect">
            <a:avLst/>
          </a:prstGeom>
        </p:spPr>
        <p:txBody>
          <a:bodyPr vert="horz" wrap="square" lIns="0" tIns="11516" rIns="0" bIns="0" rtlCol="0">
            <a:spAutoFit/>
          </a:bodyPr>
          <a:lstStyle/>
          <a:p>
            <a:pPr marL="453169" marR="4607" lvl="0" indent="0" algn="l" defTabSz="914400" rtl="0" eaLnBrk="1" fontAlgn="auto" latinLnBrk="0" hangingPunct="1">
              <a:lnSpc>
                <a:spcPct val="100000"/>
              </a:lnSpc>
              <a:spcBef>
                <a:spcPts val="91"/>
              </a:spcBef>
              <a:spcAft>
                <a:spcPts val="0"/>
              </a:spcAft>
              <a:buClrTx/>
              <a:buSzTx/>
              <a:buFontTx/>
              <a:buNone/>
              <a:tabLst/>
              <a:defRPr/>
            </a:pPr>
            <a:r>
              <a:rPr kumimoji="0" lang="en-GB" sz="1000" b="1" i="0" u="none" strike="noStrike" kern="1200" cap="none" spc="-68" normalizeH="0" baseline="0" noProof="0">
                <a:ln>
                  <a:noFill/>
                </a:ln>
                <a:solidFill>
                  <a:srgbClr val="245170"/>
                </a:solidFill>
                <a:effectLst/>
                <a:uLnTx/>
                <a:uFillTx/>
                <a:latin typeface="Lucida Sans"/>
                <a:ea typeface="+mn-ea"/>
                <a:cs typeface="Lucida Sans"/>
              </a:rPr>
              <a:t>Introduction of a new role into pri</a:t>
            </a:r>
            <a:r>
              <a:rPr kumimoji="0" sz="1000" b="1" i="0" u="none" strike="noStrike" kern="1200" cap="none" spc="-73" normalizeH="0" baseline="0" noProof="0">
                <a:ln>
                  <a:noFill/>
                </a:ln>
                <a:solidFill>
                  <a:srgbClr val="245170"/>
                </a:solidFill>
                <a:effectLst/>
                <a:uLnTx/>
                <a:uFillTx/>
                <a:latin typeface="Lucida Sans"/>
                <a:ea typeface="+mn-ea"/>
                <a:cs typeface="Lucida Sans"/>
              </a:rPr>
              <a:t>mary </a:t>
            </a:r>
            <a:r>
              <a:rPr kumimoji="0" sz="1000" b="1" i="0" u="none" strike="noStrike" kern="1200" cap="none" spc="-41" normalizeH="0" baseline="0" noProof="0">
                <a:ln>
                  <a:noFill/>
                </a:ln>
                <a:solidFill>
                  <a:srgbClr val="245170"/>
                </a:solidFill>
                <a:effectLst/>
                <a:uLnTx/>
                <a:uFillTx/>
                <a:latin typeface="Lucida Sans"/>
                <a:ea typeface="+mn-ea"/>
                <a:cs typeface="Lucida Sans"/>
              </a:rPr>
              <a:t>care</a:t>
            </a:r>
            <a:r>
              <a:rPr kumimoji="0" lang="en-GB" sz="1000" b="1" i="0" u="none" strike="noStrike" kern="1200" cap="none" spc="-41" normalizeH="0" baseline="0" noProof="0">
                <a:ln>
                  <a:noFill/>
                </a:ln>
                <a:solidFill>
                  <a:srgbClr val="245170"/>
                </a:solidFill>
                <a:effectLst/>
                <a:uLnTx/>
                <a:uFillTx/>
                <a:latin typeface="Lucida Sans"/>
                <a:ea typeface="+mn-ea"/>
                <a:cs typeface="Lucida Sans"/>
              </a:rPr>
              <a:t> environment to provide more timely care closer to home without increasing G</a:t>
            </a:r>
            <a:r>
              <a:rPr kumimoji="0" lang="en-GB" sz="1000" b="1" i="0" u="none" strike="noStrike" kern="1200" cap="none" spc="-50" normalizeH="0" baseline="0" noProof="0">
                <a:ln>
                  <a:noFill/>
                </a:ln>
                <a:solidFill>
                  <a:srgbClr val="245170"/>
                </a:solidFill>
                <a:effectLst/>
                <a:uLnTx/>
                <a:uFillTx/>
                <a:latin typeface="Lucida Sans"/>
                <a:ea typeface="+mn-ea"/>
                <a:cs typeface="Lucida Sans"/>
              </a:rPr>
              <a:t>Ps’</a:t>
            </a:r>
            <a:r>
              <a:rPr kumimoji="0" lang="en-GB" sz="1000" b="1" i="0" u="none" strike="noStrike" kern="1200" cap="none" spc="-63" normalizeH="0" baseline="0" noProof="0">
                <a:ln>
                  <a:noFill/>
                </a:ln>
                <a:solidFill>
                  <a:srgbClr val="245170"/>
                </a:solidFill>
                <a:effectLst/>
                <a:uLnTx/>
                <a:uFillTx/>
                <a:latin typeface="Lucida Sans"/>
                <a:ea typeface="+mn-ea"/>
                <a:cs typeface="Lucida Sans"/>
              </a:rPr>
              <a:t> </a:t>
            </a:r>
            <a:r>
              <a:rPr kumimoji="0" lang="en-GB" sz="1000" b="1" i="0" u="none" strike="noStrike" kern="1200" cap="none" spc="-9" normalizeH="0" baseline="0" noProof="0">
                <a:ln>
                  <a:noFill/>
                </a:ln>
                <a:solidFill>
                  <a:srgbClr val="245170"/>
                </a:solidFill>
                <a:effectLst/>
                <a:uLnTx/>
                <a:uFillTx/>
                <a:latin typeface="Lucida Sans"/>
                <a:ea typeface="+mn-ea"/>
                <a:cs typeface="Lucida Sans"/>
              </a:rPr>
              <a:t>workload</a:t>
            </a:r>
            <a:r>
              <a:rPr kumimoji="0" lang="en-GB" sz="907" b="1" i="0" u="none" strike="noStrike" kern="1200" cap="none" spc="-9" normalizeH="0" baseline="0" noProof="0">
                <a:ln>
                  <a:noFill/>
                </a:ln>
                <a:solidFill>
                  <a:srgbClr val="245170"/>
                </a:solidFill>
                <a:effectLst/>
                <a:uLnTx/>
                <a:uFillTx/>
                <a:latin typeface="Lucida Sans"/>
                <a:ea typeface="+mn-ea"/>
                <a:cs typeface="Lucida Sans"/>
              </a:rPr>
              <a:t>.</a:t>
            </a:r>
            <a:endParaRPr kumimoji="0" lang="en-GB" sz="907" b="0" i="0" u="none" strike="noStrike" kern="1200" cap="none" spc="0" normalizeH="0" baseline="0" noProof="0">
              <a:ln>
                <a:noFill/>
              </a:ln>
              <a:solidFill>
                <a:srgbClr val="245170"/>
              </a:solidFill>
              <a:effectLst/>
              <a:uLnTx/>
              <a:uFillTx/>
              <a:latin typeface="Lucida Sans"/>
              <a:ea typeface="+mn-ea"/>
              <a:cs typeface="Lucida Sans"/>
            </a:endParaRPr>
          </a:p>
          <a:p>
            <a:pPr marL="11516" marR="0" lvl="0" indent="0" algn="l" defTabSz="914400" rtl="0" eaLnBrk="1" fontAlgn="auto" latinLnBrk="0" hangingPunct="1">
              <a:lnSpc>
                <a:spcPct val="100000"/>
              </a:lnSpc>
              <a:spcBef>
                <a:spcPts val="653"/>
              </a:spcBef>
              <a:spcAft>
                <a:spcPts val="0"/>
              </a:spcAft>
              <a:buClrTx/>
              <a:buSzTx/>
              <a:buFontTx/>
              <a:buNone/>
              <a:tabLst/>
              <a:defRPr/>
            </a:pPr>
            <a:r>
              <a:rPr kumimoji="0" lang="en-GB" sz="1224" b="1" i="0" u="none" strike="noStrike" kern="1200" cap="none" spc="-9" normalizeH="0" baseline="0" noProof="0">
                <a:ln>
                  <a:noFill/>
                </a:ln>
                <a:solidFill>
                  <a:srgbClr val="FFFFFF"/>
                </a:solidFill>
                <a:effectLst/>
                <a:uLnTx/>
                <a:uFillTx/>
                <a:latin typeface="Lucida Sans"/>
                <a:ea typeface="+mn-ea"/>
                <a:cs typeface="Lucida Sans"/>
              </a:rPr>
              <a:t>CHANGE</a:t>
            </a:r>
            <a:endParaRPr kumimoji="0" lang="en-GB" sz="1224" b="0" i="0" u="none" strike="noStrike" kern="1200" cap="none" spc="0" normalizeH="0" baseline="0" noProof="0">
              <a:ln>
                <a:noFill/>
              </a:ln>
              <a:solidFill>
                <a:srgbClr val="245170"/>
              </a:solidFill>
              <a:effectLst/>
              <a:uLnTx/>
              <a:uFillTx/>
              <a:latin typeface="Lucida Sans"/>
              <a:ea typeface="+mn-ea"/>
              <a:cs typeface="Lucida Sans"/>
            </a:endParaRPr>
          </a:p>
        </p:txBody>
      </p:sp>
      <p:sp>
        <p:nvSpPr>
          <p:cNvPr id="38" name="object 38"/>
          <p:cNvSpPr txBox="1"/>
          <p:nvPr/>
        </p:nvSpPr>
        <p:spPr>
          <a:xfrm>
            <a:off x="1867156" y="5361925"/>
            <a:ext cx="2852606" cy="166813"/>
          </a:xfrm>
          <a:prstGeom prst="rect">
            <a:avLst/>
          </a:prstGeom>
        </p:spPr>
        <p:txBody>
          <a:bodyPr vert="horz" wrap="square" lIns="0" tIns="13244" rIns="0" bIns="0" rtlCol="0">
            <a:spAutoFit/>
          </a:bodyPr>
          <a:lstStyle/>
          <a:p>
            <a:pPr marL="11516" marR="0" lvl="0" indent="0" algn="l" defTabSz="914400" rtl="0" eaLnBrk="1" fontAlgn="auto" latinLnBrk="0" hangingPunct="1">
              <a:lnSpc>
                <a:spcPct val="100000"/>
              </a:lnSpc>
              <a:spcBef>
                <a:spcPts val="104"/>
              </a:spcBef>
              <a:spcAft>
                <a:spcPts val="0"/>
              </a:spcAft>
              <a:buClrTx/>
              <a:buSzTx/>
              <a:buFontTx/>
              <a:buNone/>
              <a:tabLst/>
              <a:defRPr/>
            </a:pPr>
            <a:r>
              <a:rPr kumimoji="0" lang="en-GB" sz="997" b="1" i="0" u="none" strike="noStrike" kern="1200" cap="none" spc="-68" normalizeH="0" baseline="0" noProof="0">
                <a:ln>
                  <a:noFill/>
                </a:ln>
                <a:solidFill>
                  <a:srgbClr val="FFFFFF"/>
                </a:solidFill>
                <a:effectLst/>
                <a:uLnTx/>
                <a:uFillTx/>
                <a:latin typeface="Lucida Sans"/>
                <a:ea typeface="+mn-ea"/>
                <a:cs typeface="Lucida Sans"/>
              </a:rPr>
              <a:t>NEEDS LED APPROACH</a:t>
            </a:r>
            <a:endParaRPr kumimoji="0" sz="997" b="0" i="0" u="none" strike="noStrike" kern="1200" cap="none" spc="0" normalizeH="0" baseline="0" noProof="0">
              <a:ln>
                <a:noFill/>
              </a:ln>
              <a:solidFill>
                <a:srgbClr val="245170"/>
              </a:solidFill>
              <a:effectLst/>
              <a:uLnTx/>
              <a:uFillTx/>
              <a:latin typeface="Lucida Sans"/>
              <a:ea typeface="+mn-ea"/>
              <a:cs typeface="Lucida Sans"/>
            </a:endParaRPr>
          </a:p>
        </p:txBody>
      </p:sp>
      <p:sp>
        <p:nvSpPr>
          <p:cNvPr id="39" name="object 39"/>
          <p:cNvSpPr txBox="1"/>
          <p:nvPr/>
        </p:nvSpPr>
        <p:spPr>
          <a:xfrm>
            <a:off x="7187601" y="3555647"/>
            <a:ext cx="3616098" cy="319405"/>
          </a:xfrm>
          <a:prstGeom prst="rect">
            <a:avLst/>
          </a:prstGeom>
        </p:spPr>
        <p:txBody>
          <a:bodyPr vert="horz" wrap="square" lIns="0" tIns="11516" rIns="0" bIns="0" rtlCol="0">
            <a:spAutoFit/>
          </a:bodyPr>
          <a:lstStyle/>
          <a:p>
            <a:pPr marL="11516" marR="0" lvl="0" indent="0" algn="l" defTabSz="914400" rtl="0" eaLnBrk="1" fontAlgn="auto" latinLnBrk="0" hangingPunct="1">
              <a:lnSpc>
                <a:spcPct val="100000"/>
              </a:lnSpc>
              <a:spcBef>
                <a:spcPts val="91"/>
              </a:spcBef>
              <a:spcAft>
                <a:spcPts val="0"/>
              </a:spcAft>
              <a:buClrTx/>
              <a:buSzTx/>
              <a:buFontTx/>
              <a:buNone/>
              <a:tabLst/>
              <a:defRPr/>
            </a:pPr>
            <a:r>
              <a:rPr kumimoji="0" sz="1000" b="1" i="0" u="none" strike="noStrike" kern="1200" cap="none" spc="-63" normalizeH="0" baseline="0" noProof="0">
                <a:ln>
                  <a:noFill/>
                </a:ln>
                <a:solidFill>
                  <a:srgbClr val="245170"/>
                </a:solidFill>
                <a:effectLst/>
                <a:uLnTx/>
                <a:uFillTx/>
                <a:latin typeface="Lucida Sans"/>
                <a:ea typeface="+mn-ea"/>
                <a:cs typeface="Lucida Sans"/>
              </a:rPr>
              <a:t>Inte</a:t>
            </a:r>
            <a:r>
              <a:rPr kumimoji="0" lang="en-GB" sz="1000" b="1" i="0" u="none" strike="noStrike" kern="1200" cap="none" spc="-63" normalizeH="0" baseline="0" noProof="0">
                <a:ln>
                  <a:noFill/>
                </a:ln>
                <a:solidFill>
                  <a:srgbClr val="245170"/>
                </a:solidFill>
                <a:effectLst/>
                <a:uLnTx/>
                <a:uFillTx/>
                <a:latin typeface="Lucida Sans"/>
                <a:ea typeface="+mn-ea"/>
                <a:cs typeface="Lucida Sans"/>
              </a:rPr>
              <a:t>grated digital infrastructure between primary and s</a:t>
            </a:r>
            <a:r>
              <a:rPr kumimoji="0" sz="1000" b="1" i="0" u="none" strike="noStrike" kern="1200" cap="none" spc="-68" normalizeH="0" baseline="0" noProof="0">
                <a:ln>
                  <a:noFill/>
                </a:ln>
                <a:solidFill>
                  <a:srgbClr val="245170"/>
                </a:solidFill>
                <a:effectLst/>
                <a:uLnTx/>
                <a:uFillTx/>
                <a:latin typeface="Lucida Sans"/>
                <a:ea typeface="+mn-ea"/>
                <a:cs typeface="Lucida Sans"/>
              </a:rPr>
              <a:t>econdary</a:t>
            </a:r>
            <a:r>
              <a:rPr kumimoji="0" sz="1000" b="1" i="0" u="none" strike="noStrike" kern="1200" cap="none" spc="-63" normalizeH="0" baseline="0" noProof="0">
                <a:ln>
                  <a:noFill/>
                </a:ln>
                <a:solidFill>
                  <a:srgbClr val="245170"/>
                </a:solidFill>
                <a:effectLst/>
                <a:uLnTx/>
                <a:uFillTx/>
                <a:latin typeface="Lucida Sans"/>
                <a:ea typeface="+mn-ea"/>
                <a:cs typeface="Lucida Sans"/>
              </a:rPr>
              <a:t> </a:t>
            </a:r>
            <a:r>
              <a:rPr kumimoji="0" sz="1000" b="1" i="0" u="none" strike="noStrike" kern="1200" cap="none" spc="-54" normalizeH="0" baseline="0" noProof="0">
                <a:ln>
                  <a:noFill/>
                </a:ln>
                <a:solidFill>
                  <a:srgbClr val="245170"/>
                </a:solidFill>
                <a:effectLst/>
                <a:uLnTx/>
                <a:uFillTx/>
                <a:latin typeface="Lucida Sans"/>
                <a:ea typeface="+mn-ea"/>
                <a:cs typeface="Lucida Sans"/>
              </a:rPr>
              <a:t>care</a:t>
            </a:r>
            <a:r>
              <a:rPr kumimoji="0" sz="1000" b="1" i="0" u="none" strike="noStrike" kern="1200" cap="none" spc="-68" normalizeH="0" baseline="0" noProof="0">
                <a:ln>
                  <a:noFill/>
                </a:ln>
                <a:solidFill>
                  <a:srgbClr val="245170"/>
                </a:solidFill>
                <a:effectLst/>
                <a:uLnTx/>
                <a:uFillTx/>
                <a:latin typeface="Lucida Sans"/>
                <a:ea typeface="+mn-ea"/>
                <a:cs typeface="Lucida Sans"/>
              </a:rPr>
              <a:t> </a:t>
            </a:r>
            <a:r>
              <a:rPr kumimoji="0" sz="1000" b="1" i="0" u="none" strike="noStrike" kern="1200" cap="none" spc="-36" normalizeH="0" baseline="0" noProof="0">
                <a:ln>
                  <a:noFill/>
                </a:ln>
                <a:solidFill>
                  <a:srgbClr val="245170"/>
                </a:solidFill>
                <a:effectLst/>
                <a:uLnTx/>
                <a:uFillTx/>
                <a:latin typeface="Lucida Sans"/>
                <a:ea typeface="+mn-ea"/>
                <a:cs typeface="Lucida Sans"/>
              </a:rPr>
              <a:t>to</a:t>
            </a:r>
            <a:r>
              <a:rPr kumimoji="0" sz="1000" b="1" i="0" u="none" strike="noStrike" kern="1200" cap="none" spc="-63" normalizeH="0" baseline="0" noProof="0">
                <a:ln>
                  <a:noFill/>
                </a:ln>
                <a:solidFill>
                  <a:srgbClr val="245170"/>
                </a:solidFill>
                <a:effectLst/>
                <a:uLnTx/>
                <a:uFillTx/>
                <a:latin typeface="Lucida Sans"/>
                <a:ea typeface="+mn-ea"/>
                <a:cs typeface="Lucida Sans"/>
              </a:rPr>
              <a:t> enable</a:t>
            </a:r>
            <a:r>
              <a:rPr kumimoji="0" sz="1000" b="1" i="0" u="none" strike="noStrike" kern="1200" cap="none" spc="-68" normalizeH="0" baseline="0" noProof="0">
                <a:ln>
                  <a:noFill/>
                </a:ln>
                <a:solidFill>
                  <a:srgbClr val="245170"/>
                </a:solidFill>
                <a:effectLst/>
                <a:uLnTx/>
                <a:uFillTx/>
                <a:latin typeface="Lucida Sans"/>
                <a:ea typeface="+mn-ea"/>
                <a:cs typeface="Lucida Sans"/>
              </a:rPr>
              <a:t> </a:t>
            </a:r>
            <a:r>
              <a:rPr kumimoji="0" sz="1000" b="1" i="0" u="none" strike="noStrike" kern="1200" cap="none" spc="-63" normalizeH="0" baseline="0" noProof="0">
                <a:ln>
                  <a:noFill/>
                </a:ln>
                <a:solidFill>
                  <a:srgbClr val="245170"/>
                </a:solidFill>
                <a:effectLst/>
                <a:uLnTx/>
                <a:uFillTx/>
                <a:latin typeface="Lucida Sans"/>
                <a:ea typeface="+mn-ea"/>
                <a:cs typeface="Lucida Sans"/>
              </a:rPr>
              <a:t>data-</a:t>
            </a:r>
            <a:r>
              <a:rPr kumimoji="0" sz="1000" b="1" i="0" u="none" strike="noStrike" kern="1200" cap="none" spc="-41" normalizeH="0" baseline="0" noProof="0">
                <a:ln>
                  <a:noFill/>
                </a:ln>
                <a:solidFill>
                  <a:srgbClr val="245170"/>
                </a:solidFill>
                <a:effectLst/>
                <a:uLnTx/>
                <a:uFillTx/>
                <a:latin typeface="Lucida Sans"/>
                <a:ea typeface="+mn-ea"/>
                <a:cs typeface="Lucida Sans"/>
              </a:rPr>
              <a:t>sharing.</a:t>
            </a:r>
            <a:endParaRPr kumimoji="0" sz="1000" b="0" i="0" u="none" strike="noStrike" kern="1200" cap="none" spc="0" normalizeH="0" baseline="0" noProof="0">
              <a:ln>
                <a:noFill/>
              </a:ln>
              <a:solidFill>
                <a:srgbClr val="245170"/>
              </a:solidFill>
              <a:effectLst/>
              <a:uLnTx/>
              <a:uFillTx/>
              <a:latin typeface="Lucida Sans"/>
              <a:ea typeface="+mn-ea"/>
              <a:cs typeface="Lucida Sans"/>
            </a:endParaRPr>
          </a:p>
        </p:txBody>
      </p:sp>
      <p:grpSp>
        <p:nvGrpSpPr>
          <p:cNvPr id="40" name="object 40"/>
          <p:cNvGrpSpPr/>
          <p:nvPr/>
        </p:nvGrpSpPr>
        <p:grpSpPr>
          <a:xfrm>
            <a:off x="6724078" y="3151470"/>
            <a:ext cx="4162017" cy="371403"/>
            <a:chOff x="5318998" y="2880775"/>
            <a:chExt cx="4589780" cy="409575"/>
          </a:xfrm>
        </p:grpSpPr>
        <p:sp>
          <p:nvSpPr>
            <p:cNvPr id="41" name="object 41"/>
            <p:cNvSpPr/>
            <p:nvPr/>
          </p:nvSpPr>
          <p:spPr>
            <a:xfrm>
              <a:off x="5569793" y="2958830"/>
              <a:ext cx="4328160" cy="320675"/>
            </a:xfrm>
            <a:custGeom>
              <a:avLst/>
              <a:gdLst/>
              <a:ahLst/>
              <a:cxnLst/>
              <a:rect l="l" t="t" r="r" b="b"/>
              <a:pathLst>
                <a:path w="4328159" h="320675">
                  <a:moveTo>
                    <a:pt x="4197070" y="0"/>
                  </a:moveTo>
                  <a:lnTo>
                    <a:pt x="130670" y="0"/>
                  </a:lnTo>
                  <a:lnTo>
                    <a:pt x="79809" y="10267"/>
                  </a:lnTo>
                  <a:lnTo>
                    <a:pt x="38274" y="38269"/>
                  </a:lnTo>
                  <a:lnTo>
                    <a:pt x="10269" y="79804"/>
                  </a:lnTo>
                  <a:lnTo>
                    <a:pt x="0" y="130670"/>
                  </a:lnTo>
                  <a:lnTo>
                    <a:pt x="0" y="189560"/>
                  </a:lnTo>
                  <a:lnTo>
                    <a:pt x="10269" y="240418"/>
                  </a:lnTo>
                  <a:lnTo>
                    <a:pt x="38274" y="281949"/>
                  </a:lnTo>
                  <a:lnTo>
                    <a:pt x="79809" y="309950"/>
                  </a:lnTo>
                  <a:lnTo>
                    <a:pt x="130670" y="320217"/>
                  </a:lnTo>
                  <a:lnTo>
                    <a:pt x="4197070" y="320217"/>
                  </a:lnTo>
                  <a:lnTo>
                    <a:pt x="4247930" y="309950"/>
                  </a:lnTo>
                  <a:lnTo>
                    <a:pt x="4289466" y="281949"/>
                  </a:lnTo>
                  <a:lnTo>
                    <a:pt x="4317471" y="240418"/>
                  </a:lnTo>
                  <a:lnTo>
                    <a:pt x="4327740" y="189560"/>
                  </a:lnTo>
                  <a:lnTo>
                    <a:pt x="4327740" y="130670"/>
                  </a:lnTo>
                  <a:lnTo>
                    <a:pt x="4317471" y="79804"/>
                  </a:lnTo>
                  <a:lnTo>
                    <a:pt x="4289466" y="38269"/>
                  </a:lnTo>
                  <a:lnTo>
                    <a:pt x="4247930" y="10267"/>
                  </a:lnTo>
                  <a:lnTo>
                    <a:pt x="4197070" y="0"/>
                  </a:lnTo>
                  <a:close/>
                </a:path>
              </a:pathLst>
            </a:custGeom>
            <a:solidFill>
              <a:srgbClr val="0072B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32" b="0" i="0" u="none" strike="noStrike" kern="1200" cap="none" spc="0" normalizeH="0" baseline="0" noProof="0">
                <a:ln>
                  <a:noFill/>
                </a:ln>
                <a:solidFill>
                  <a:srgbClr val="245170"/>
                </a:solidFill>
                <a:effectLst/>
                <a:uLnTx/>
                <a:uFillTx/>
                <a:latin typeface="Calibri" panose="020F0502020204030204"/>
                <a:ea typeface="+mn-ea"/>
                <a:cs typeface="+mn-cs"/>
              </a:endParaRPr>
            </a:p>
          </p:txBody>
        </p:sp>
        <p:sp>
          <p:nvSpPr>
            <p:cNvPr id="42" name="object 42"/>
            <p:cNvSpPr/>
            <p:nvPr/>
          </p:nvSpPr>
          <p:spPr>
            <a:xfrm>
              <a:off x="5569793" y="2958830"/>
              <a:ext cx="4328160" cy="320675"/>
            </a:xfrm>
            <a:custGeom>
              <a:avLst/>
              <a:gdLst/>
              <a:ahLst/>
              <a:cxnLst/>
              <a:rect l="l" t="t" r="r" b="b"/>
              <a:pathLst>
                <a:path w="4328159" h="320675">
                  <a:moveTo>
                    <a:pt x="130670" y="0"/>
                  </a:moveTo>
                  <a:lnTo>
                    <a:pt x="79809" y="10267"/>
                  </a:lnTo>
                  <a:lnTo>
                    <a:pt x="38274" y="38269"/>
                  </a:lnTo>
                  <a:lnTo>
                    <a:pt x="10269" y="79804"/>
                  </a:lnTo>
                  <a:lnTo>
                    <a:pt x="0" y="130670"/>
                  </a:lnTo>
                  <a:lnTo>
                    <a:pt x="0" y="189560"/>
                  </a:lnTo>
                  <a:lnTo>
                    <a:pt x="10269" y="240418"/>
                  </a:lnTo>
                  <a:lnTo>
                    <a:pt x="38274" y="281949"/>
                  </a:lnTo>
                  <a:lnTo>
                    <a:pt x="79809" y="309950"/>
                  </a:lnTo>
                  <a:lnTo>
                    <a:pt x="130670" y="320217"/>
                  </a:lnTo>
                  <a:lnTo>
                    <a:pt x="4197070" y="320217"/>
                  </a:lnTo>
                  <a:lnTo>
                    <a:pt x="4247930" y="309950"/>
                  </a:lnTo>
                  <a:lnTo>
                    <a:pt x="4289466" y="281949"/>
                  </a:lnTo>
                  <a:lnTo>
                    <a:pt x="4317471" y="240418"/>
                  </a:lnTo>
                  <a:lnTo>
                    <a:pt x="4327740" y="189560"/>
                  </a:lnTo>
                  <a:lnTo>
                    <a:pt x="4327740" y="130670"/>
                  </a:lnTo>
                  <a:lnTo>
                    <a:pt x="4317471" y="79804"/>
                  </a:lnTo>
                  <a:lnTo>
                    <a:pt x="4289466" y="38269"/>
                  </a:lnTo>
                  <a:lnTo>
                    <a:pt x="4247930" y="10267"/>
                  </a:lnTo>
                  <a:lnTo>
                    <a:pt x="4197070" y="0"/>
                  </a:lnTo>
                  <a:lnTo>
                    <a:pt x="130670" y="0"/>
                  </a:lnTo>
                  <a:close/>
                </a:path>
              </a:pathLst>
            </a:custGeom>
            <a:ln w="21780">
              <a:solidFill>
                <a:srgbClr val="0072B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32" b="0" i="0" u="none" strike="noStrike" kern="1200" cap="none" spc="0" normalizeH="0" baseline="0" noProof="0">
                <a:ln>
                  <a:noFill/>
                </a:ln>
                <a:solidFill>
                  <a:srgbClr val="245170"/>
                </a:solidFill>
                <a:effectLst/>
                <a:uLnTx/>
                <a:uFillTx/>
                <a:latin typeface="Calibri" panose="020F0502020204030204"/>
                <a:ea typeface="+mn-ea"/>
                <a:cs typeface="+mn-cs"/>
              </a:endParaRPr>
            </a:p>
          </p:txBody>
        </p:sp>
        <p:sp>
          <p:nvSpPr>
            <p:cNvPr id="43" name="object 43"/>
            <p:cNvSpPr/>
            <p:nvPr/>
          </p:nvSpPr>
          <p:spPr>
            <a:xfrm>
              <a:off x="5318998" y="2880775"/>
              <a:ext cx="417195" cy="331470"/>
            </a:xfrm>
            <a:custGeom>
              <a:avLst/>
              <a:gdLst/>
              <a:ahLst/>
              <a:cxnLst/>
              <a:rect l="l" t="t" r="r" b="b"/>
              <a:pathLst>
                <a:path w="417195" h="331469">
                  <a:moveTo>
                    <a:pt x="366661" y="0"/>
                  </a:moveTo>
                  <a:lnTo>
                    <a:pt x="50266" y="0"/>
                  </a:lnTo>
                  <a:lnTo>
                    <a:pt x="30700" y="3950"/>
                  </a:lnTo>
                  <a:lnTo>
                    <a:pt x="14722" y="14722"/>
                  </a:lnTo>
                  <a:lnTo>
                    <a:pt x="3950" y="30700"/>
                  </a:lnTo>
                  <a:lnTo>
                    <a:pt x="0" y="50266"/>
                  </a:lnTo>
                  <a:lnTo>
                    <a:pt x="0" y="281025"/>
                  </a:lnTo>
                  <a:lnTo>
                    <a:pt x="3950" y="300591"/>
                  </a:lnTo>
                  <a:lnTo>
                    <a:pt x="14722" y="316569"/>
                  </a:lnTo>
                  <a:lnTo>
                    <a:pt x="30700" y="327342"/>
                  </a:lnTo>
                  <a:lnTo>
                    <a:pt x="50266" y="331292"/>
                  </a:lnTo>
                  <a:lnTo>
                    <a:pt x="366661" y="331292"/>
                  </a:lnTo>
                  <a:lnTo>
                    <a:pt x="386228" y="327342"/>
                  </a:lnTo>
                  <a:lnTo>
                    <a:pt x="402205" y="316569"/>
                  </a:lnTo>
                  <a:lnTo>
                    <a:pt x="412978" y="300591"/>
                  </a:lnTo>
                  <a:lnTo>
                    <a:pt x="416928" y="281025"/>
                  </a:lnTo>
                  <a:lnTo>
                    <a:pt x="416928" y="50266"/>
                  </a:lnTo>
                  <a:lnTo>
                    <a:pt x="412978" y="30700"/>
                  </a:lnTo>
                  <a:lnTo>
                    <a:pt x="402205" y="14722"/>
                  </a:lnTo>
                  <a:lnTo>
                    <a:pt x="386228" y="3950"/>
                  </a:lnTo>
                  <a:lnTo>
                    <a:pt x="366661" y="0"/>
                  </a:lnTo>
                  <a:close/>
                </a:path>
              </a:pathLst>
            </a:custGeom>
            <a:solidFill>
              <a:srgbClr val="00ACA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32" b="0" i="0" u="none" strike="noStrike" kern="1200" cap="none" spc="0" normalizeH="0" baseline="0" noProof="0">
                <a:ln>
                  <a:noFill/>
                </a:ln>
                <a:solidFill>
                  <a:srgbClr val="245170"/>
                </a:solidFill>
                <a:effectLst/>
                <a:uLnTx/>
                <a:uFillTx/>
                <a:latin typeface="Calibri" panose="020F0502020204030204"/>
                <a:ea typeface="+mn-ea"/>
                <a:cs typeface="+mn-cs"/>
              </a:endParaRPr>
            </a:p>
          </p:txBody>
        </p:sp>
      </p:grpSp>
      <p:sp>
        <p:nvSpPr>
          <p:cNvPr id="44" name="object 44"/>
          <p:cNvSpPr txBox="1"/>
          <p:nvPr/>
        </p:nvSpPr>
        <p:spPr>
          <a:xfrm>
            <a:off x="6841995" y="3155649"/>
            <a:ext cx="171594" cy="299476"/>
          </a:xfrm>
          <a:prstGeom prst="rect">
            <a:avLst/>
          </a:prstGeom>
        </p:spPr>
        <p:txBody>
          <a:bodyPr vert="horz" wrap="square" lIns="0" tIns="13243" rIns="0" bIns="0" rtlCol="0">
            <a:spAutoFit/>
          </a:bodyPr>
          <a:lstStyle/>
          <a:p>
            <a:pPr marL="11516" marR="0" lvl="0" indent="0" algn="l" defTabSz="914400" rtl="0" eaLnBrk="1" fontAlgn="auto" latinLnBrk="0" hangingPunct="1">
              <a:lnSpc>
                <a:spcPct val="100000"/>
              </a:lnSpc>
              <a:spcBef>
                <a:spcPts val="103"/>
              </a:spcBef>
              <a:spcAft>
                <a:spcPts val="0"/>
              </a:spcAft>
              <a:buClrTx/>
              <a:buSzTx/>
              <a:buFontTx/>
              <a:buNone/>
              <a:tabLst/>
              <a:defRPr/>
            </a:pPr>
            <a:r>
              <a:rPr kumimoji="0" sz="1859" b="1" i="0" u="none" strike="noStrike" kern="1200" cap="none" spc="-45" normalizeH="0" baseline="0" noProof="0">
                <a:ln>
                  <a:noFill/>
                </a:ln>
                <a:solidFill>
                  <a:srgbClr val="FFFFFF"/>
                </a:solidFill>
                <a:effectLst/>
                <a:uLnTx/>
                <a:uFillTx/>
                <a:latin typeface="Lucida Sans"/>
                <a:ea typeface="+mn-ea"/>
                <a:cs typeface="Lucida Sans"/>
              </a:rPr>
              <a:t>4</a:t>
            </a:r>
            <a:endParaRPr kumimoji="0" sz="1859" b="0" i="0" u="none" strike="noStrike" kern="1200" cap="none" spc="0" normalizeH="0" baseline="0" noProof="0">
              <a:ln>
                <a:noFill/>
              </a:ln>
              <a:solidFill>
                <a:srgbClr val="245170"/>
              </a:solidFill>
              <a:effectLst/>
              <a:uLnTx/>
              <a:uFillTx/>
              <a:latin typeface="Lucida Sans"/>
              <a:ea typeface="+mn-ea"/>
              <a:cs typeface="Lucida Sans"/>
            </a:endParaRPr>
          </a:p>
        </p:txBody>
      </p:sp>
      <p:sp>
        <p:nvSpPr>
          <p:cNvPr id="45" name="object 45"/>
          <p:cNvSpPr/>
          <p:nvPr/>
        </p:nvSpPr>
        <p:spPr>
          <a:xfrm>
            <a:off x="6683271" y="3010646"/>
            <a:ext cx="723804" cy="202112"/>
          </a:xfrm>
          <a:custGeom>
            <a:avLst/>
            <a:gdLst/>
            <a:ahLst/>
            <a:cxnLst/>
            <a:rect l="l" t="t" r="r" b="b"/>
            <a:pathLst>
              <a:path w="798195" h="222885">
                <a:moveTo>
                  <a:pt x="764159" y="0"/>
                </a:moveTo>
                <a:lnTo>
                  <a:pt x="33756" y="0"/>
                </a:lnTo>
                <a:lnTo>
                  <a:pt x="20616" y="2652"/>
                </a:lnTo>
                <a:lnTo>
                  <a:pt x="9886" y="9886"/>
                </a:lnTo>
                <a:lnTo>
                  <a:pt x="2652" y="20616"/>
                </a:lnTo>
                <a:lnTo>
                  <a:pt x="0" y="33756"/>
                </a:lnTo>
                <a:lnTo>
                  <a:pt x="0" y="188709"/>
                </a:lnTo>
                <a:lnTo>
                  <a:pt x="2652" y="201849"/>
                </a:lnTo>
                <a:lnTo>
                  <a:pt x="9886" y="212578"/>
                </a:lnTo>
                <a:lnTo>
                  <a:pt x="20616" y="219813"/>
                </a:lnTo>
                <a:lnTo>
                  <a:pt x="33756" y="222465"/>
                </a:lnTo>
                <a:lnTo>
                  <a:pt x="764159" y="222465"/>
                </a:lnTo>
                <a:lnTo>
                  <a:pt x="777298" y="219813"/>
                </a:lnTo>
                <a:lnTo>
                  <a:pt x="788028" y="212578"/>
                </a:lnTo>
                <a:lnTo>
                  <a:pt x="795262" y="201849"/>
                </a:lnTo>
                <a:lnTo>
                  <a:pt x="797915" y="188709"/>
                </a:lnTo>
                <a:lnTo>
                  <a:pt x="797915" y="33756"/>
                </a:lnTo>
                <a:lnTo>
                  <a:pt x="795262" y="20616"/>
                </a:lnTo>
                <a:lnTo>
                  <a:pt x="788028" y="9886"/>
                </a:lnTo>
                <a:lnTo>
                  <a:pt x="777298" y="2652"/>
                </a:lnTo>
                <a:lnTo>
                  <a:pt x="764159" y="0"/>
                </a:lnTo>
                <a:close/>
              </a:path>
            </a:pathLst>
          </a:custGeom>
          <a:solidFill>
            <a:srgbClr val="00ACA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32" b="0" i="0" u="none" strike="noStrike" kern="1200" cap="none" spc="0" normalizeH="0" baseline="0" noProof="0">
              <a:ln>
                <a:noFill/>
              </a:ln>
              <a:solidFill>
                <a:srgbClr val="245170"/>
              </a:solidFill>
              <a:effectLst/>
              <a:uLnTx/>
              <a:uFillTx/>
              <a:latin typeface="Calibri" panose="020F0502020204030204"/>
              <a:ea typeface="+mn-ea"/>
              <a:cs typeface="+mn-cs"/>
            </a:endParaRPr>
          </a:p>
        </p:txBody>
      </p:sp>
      <p:sp>
        <p:nvSpPr>
          <p:cNvPr id="46" name="object 46"/>
          <p:cNvSpPr txBox="1"/>
          <p:nvPr/>
        </p:nvSpPr>
        <p:spPr>
          <a:xfrm>
            <a:off x="6712781" y="2997305"/>
            <a:ext cx="664495" cy="204084"/>
          </a:xfrm>
          <a:prstGeom prst="rect">
            <a:avLst/>
          </a:prstGeom>
        </p:spPr>
        <p:txBody>
          <a:bodyPr vert="horz" wrap="square" lIns="0" tIns="15547" rIns="0" bIns="0" rtlCol="0">
            <a:spAutoFit/>
          </a:bodyPr>
          <a:lstStyle/>
          <a:p>
            <a:pPr marL="11516" marR="0" lvl="0" indent="0" algn="l" defTabSz="914400" rtl="0" eaLnBrk="1" fontAlgn="auto" latinLnBrk="0" hangingPunct="1">
              <a:lnSpc>
                <a:spcPct val="100000"/>
              </a:lnSpc>
              <a:spcBef>
                <a:spcPts val="122"/>
              </a:spcBef>
              <a:spcAft>
                <a:spcPts val="0"/>
              </a:spcAft>
              <a:buClrTx/>
              <a:buSzTx/>
              <a:buFontTx/>
              <a:buNone/>
              <a:tabLst/>
              <a:defRPr/>
            </a:pPr>
            <a:r>
              <a:rPr kumimoji="0" sz="1224" b="1" i="0" u="none" strike="noStrike" kern="1200" cap="none" spc="-45" normalizeH="0" baseline="0" noProof="0">
                <a:ln>
                  <a:noFill/>
                </a:ln>
                <a:solidFill>
                  <a:srgbClr val="FFFFFF"/>
                </a:solidFill>
                <a:effectLst/>
                <a:uLnTx/>
                <a:uFillTx/>
                <a:latin typeface="Lucida Sans"/>
                <a:ea typeface="+mn-ea"/>
                <a:cs typeface="Lucida Sans"/>
              </a:rPr>
              <a:t>CHANGE</a:t>
            </a:r>
            <a:endParaRPr kumimoji="0" sz="1224" b="0" i="0" u="none" strike="noStrike" kern="1200" cap="none" spc="0" normalizeH="0" baseline="0" noProof="0">
              <a:ln>
                <a:noFill/>
              </a:ln>
              <a:solidFill>
                <a:srgbClr val="245170"/>
              </a:solidFill>
              <a:effectLst/>
              <a:uLnTx/>
              <a:uFillTx/>
              <a:latin typeface="Lucida Sans"/>
              <a:ea typeface="+mn-ea"/>
              <a:cs typeface="Lucida Sans"/>
            </a:endParaRPr>
          </a:p>
        </p:txBody>
      </p:sp>
      <p:sp>
        <p:nvSpPr>
          <p:cNvPr id="47" name="object 47"/>
          <p:cNvSpPr txBox="1"/>
          <p:nvPr/>
        </p:nvSpPr>
        <p:spPr>
          <a:xfrm>
            <a:off x="7158307" y="3267509"/>
            <a:ext cx="3559711" cy="166813"/>
          </a:xfrm>
          <a:prstGeom prst="rect">
            <a:avLst/>
          </a:prstGeom>
        </p:spPr>
        <p:txBody>
          <a:bodyPr vert="horz" wrap="square" lIns="0" tIns="13244" rIns="0" bIns="0" rtlCol="0">
            <a:spAutoFit/>
          </a:bodyPr>
          <a:lstStyle/>
          <a:p>
            <a:pPr marL="11516" marR="0" lvl="0" indent="0" algn="l" defTabSz="914400" rtl="0" eaLnBrk="1" fontAlgn="auto" latinLnBrk="0" hangingPunct="1">
              <a:lnSpc>
                <a:spcPct val="100000"/>
              </a:lnSpc>
              <a:spcBef>
                <a:spcPts val="104"/>
              </a:spcBef>
              <a:spcAft>
                <a:spcPts val="0"/>
              </a:spcAft>
              <a:buClrTx/>
              <a:buSzTx/>
              <a:buFontTx/>
              <a:buNone/>
              <a:tabLst/>
              <a:defRPr/>
            </a:pPr>
            <a:r>
              <a:rPr kumimoji="0" sz="997" b="1" i="0" u="none" strike="noStrike" kern="1200" cap="none" spc="-141" normalizeH="0" baseline="0" noProof="0">
                <a:ln>
                  <a:noFill/>
                </a:ln>
                <a:solidFill>
                  <a:srgbClr val="FFFFFF"/>
                </a:solidFill>
                <a:effectLst/>
                <a:uLnTx/>
                <a:uFillTx/>
                <a:latin typeface="Lucida Sans"/>
                <a:ea typeface="+mn-ea"/>
                <a:cs typeface="Lucida Sans"/>
              </a:rPr>
              <a:t>DATA</a:t>
            </a:r>
            <a:r>
              <a:rPr kumimoji="0" sz="997" b="1" i="0" u="none" strike="noStrike" kern="1200" cap="none" spc="-103" normalizeH="0" baseline="0" noProof="0">
                <a:ln>
                  <a:noFill/>
                </a:ln>
                <a:solidFill>
                  <a:srgbClr val="FFFFFF"/>
                </a:solidFill>
                <a:effectLst/>
                <a:uLnTx/>
                <a:uFillTx/>
                <a:latin typeface="Lucida Sans"/>
                <a:ea typeface="+mn-ea"/>
                <a:cs typeface="Lucida Sans"/>
              </a:rPr>
              <a:t> </a:t>
            </a:r>
            <a:r>
              <a:rPr kumimoji="0" sz="997" b="1" i="0" u="none" strike="noStrike" kern="1200" cap="none" spc="-73" normalizeH="0" baseline="0" noProof="0">
                <a:ln>
                  <a:noFill/>
                </a:ln>
                <a:solidFill>
                  <a:srgbClr val="FFFFFF"/>
                </a:solidFill>
                <a:effectLst/>
                <a:uLnTx/>
                <a:uFillTx/>
                <a:latin typeface="Lucida Sans"/>
                <a:ea typeface="+mn-ea"/>
                <a:cs typeface="Lucida Sans"/>
              </a:rPr>
              <a:t>TRANSFER</a:t>
            </a:r>
            <a:r>
              <a:rPr kumimoji="0" sz="997" b="1" i="0" u="none" strike="noStrike" kern="1200" cap="none" spc="-100" normalizeH="0" baseline="0" noProof="0">
                <a:ln>
                  <a:noFill/>
                </a:ln>
                <a:solidFill>
                  <a:srgbClr val="FFFFFF"/>
                </a:solidFill>
                <a:effectLst/>
                <a:uLnTx/>
                <a:uFillTx/>
                <a:latin typeface="Lucida Sans"/>
                <a:ea typeface="+mn-ea"/>
                <a:cs typeface="Lucida Sans"/>
              </a:rPr>
              <a:t> </a:t>
            </a:r>
            <a:r>
              <a:rPr kumimoji="0" sz="997" b="1" i="0" u="none" strike="noStrike" kern="1200" cap="none" spc="-68" normalizeH="0" baseline="0" noProof="0">
                <a:ln>
                  <a:noFill/>
                </a:ln>
                <a:solidFill>
                  <a:srgbClr val="FFFFFF"/>
                </a:solidFill>
                <a:effectLst/>
                <a:uLnTx/>
                <a:uFillTx/>
                <a:latin typeface="Lucida Sans"/>
                <a:ea typeface="+mn-ea"/>
                <a:cs typeface="Lucida Sans"/>
              </a:rPr>
              <a:t>FROM</a:t>
            </a:r>
            <a:r>
              <a:rPr kumimoji="0" sz="997" b="1" i="0" u="none" strike="noStrike" kern="1200" cap="none" spc="-100" normalizeH="0" baseline="0" noProof="0">
                <a:ln>
                  <a:noFill/>
                </a:ln>
                <a:solidFill>
                  <a:srgbClr val="FFFFFF"/>
                </a:solidFill>
                <a:effectLst/>
                <a:uLnTx/>
                <a:uFillTx/>
                <a:latin typeface="Lucida Sans"/>
                <a:ea typeface="+mn-ea"/>
                <a:cs typeface="Lucida Sans"/>
              </a:rPr>
              <a:t> </a:t>
            </a:r>
            <a:r>
              <a:rPr kumimoji="0" sz="997" b="1" i="0" u="none" strike="noStrike" kern="1200" cap="none" spc="-77" normalizeH="0" baseline="0" noProof="0">
                <a:ln>
                  <a:noFill/>
                </a:ln>
                <a:solidFill>
                  <a:srgbClr val="FFFFFF"/>
                </a:solidFill>
                <a:effectLst/>
                <a:uLnTx/>
                <a:uFillTx/>
                <a:latin typeface="Lucida Sans"/>
                <a:ea typeface="+mn-ea"/>
                <a:cs typeface="Lucida Sans"/>
              </a:rPr>
              <a:t>PRIMARY</a:t>
            </a:r>
            <a:r>
              <a:rPr kumimoji="0" sz="997" b="1" i="0" u="none" strike="noStrike" kern="1200" cap="none" spc="-100" normalizeH="0" baseline="0" noProof="0">
                <a:ln>
                  <a:noFill/>
                </a:ln>
                <a:solidFill>
                  <a:srgbClr val="FFFFFF"/>
                </a:solidFill>
                <a:effectLst/>
                <a:uLnTx/>
                <a:uFillTx/>
                <a:latin typeface="Lucida Sans"/>
                <a:ea typeface="+mn-ea"/>
                <a:cs typeface="Lucida Sans"/>
              </a:rPr>
              <a:t> </a:t>
            </a:r>
            <a:r>
              <a:rPr kumimoji="0" sz="997" b="1" i="0" u="none" strike="noStrike" kern="1200" cap="none" spc="-73" normalizeH="0" baseline="0" noProof="0">
                <a:ln>
                  <a:noFill/>
                </a:ln>
                <a:solidFill>
                  <a:srgbClr val="FFFFFF"/>
                </a:solidFill>
                <a:effectLst/>
                <a:uLnTx/>
                <a:uFillTx/>
                <a:latin typeface="Lucida Sans"/>
                <a:ea typeface="+mn-ea"/>
                <a:cs typeface="Lucida Sans"/>
              </a:rPr>
              <a:t>CARE</a:t>
            </a:r>
            <a:r>
              <a:rPr kumimoji="0" sz="997" b="1" i="0" u="none" strike="noStrike" kern="1200" cap="none" spc="-100" normalizeH="0" baseline="0" noProof="0">
                <a:ln>
                  <a:noFill/>
                </a:ln>
                <a:solidFill>
                  <a:srgbClr val="FFFFFF"/>
                </a:solidFill>
                <a:effectLst/>
                <a:uLnTx/>
                <a:uFillTx/>
                <a:latin typeface="Lucida Sans"/>
                <a:ea typeface="+mn-ea"/>
                <a:cs typeface="Lucida Sans"/>
              </a:rPr>
              <a:t> </a:t>
            </a:r>
            <a:r>
              <a:rPr kumimoji="0" sz="997" b="1" i="0" u="none" strike="noStrike" kern="1200" cap="none" spc="-68" normalizeH="0" baseline="0" noProof="0">
                <a:ln>
                  <a:noFill/>
                </a:ln>
                <a:solidFill>
                  <a:srgbClr val="FFFFFF"/>
                </a:solidFill>
                <a:effectLst/>
                <a:uLnTx/>
                <a:uFillTx/>
                <a:latin typeface="Lucida Sans"/>
                <a:ea typeface="+mn-ea"/>
                <a:cs typeface="Lucida Sans"/>
              </a:rPr>
              <a:t>TO</a:t>
            </a:r>
            <a:r>
              <a:rPr kumimoji="0" sz="997" b="1" i="0" u="none" strike="noStrike" kern="1200" cap="none" spc="-100" normalizeH="0" baseline="0" noProof="0">
                <a:ln>
                  <a:noFill/>
                </a:ln>
                <a:solidFill>
                  <a:srgbClr val="FFFFFF"/>
                </a:solidFill>
                <a:effectLst/>
                <a:uLnTx/>
                <a:uFillTx/>
                <a:latin typeface="Lucida Sans"/>
                <a:ea typeface="+mn-ea"/>
                <a:cs typeface="Lucida Sans"/>
              </a:rPr>
              <a:t> </a:t>
            </a:r>
            <a:r>
              <a:rPr kumimoji="0" sz="997" b="1" i="0" u="none" strike="noStrike" kern="1200" cap="none" spc="-77" normalizeH="0" baseline="0" noProof="0">
                <a:ln>
                  <a:noFill/>
                </a:ln>
                <a:solidFill>
                  <a:srgbClr val="FFFFFF"/>
                </a:solidFill>
                <a:effectLst/>
                <a:uLnTx/>
                <a:uFillTx/>
                <a:latin typeface="Lucida Sans"/>
                <a:ea typeface="+mn-ea"/>
                <a:cs typeface="Lucida Sans"/>
              </a:rPr>
              <a:t>SECONDARY</a:t>
            </a:r>
            <a:r>
              <a:rPr kumimoji="0" sz="997" b="1" i="0" u="none" strike="noStrike" kern="1200" cap="none" spc="-100" normalizeH="0" baseline="0" noProof="0">
                <a:ln>
                  <a:noFill/>
                </a:ln>
                <a:solidFill>
                  <a:srgbClr val="FFFFFF"/>
                </a:solidFill>
                <a:effectLst/>
                <a:uLnTx/>
                <a:uFillTx/>
                <a:latin typeface="Lucida Sans"/>
                <a:ea typeface="+mn-ea"/>
                <a:cs typeface="Lucida Sans"/>
              </a:rPr>
              <a:t> </a:t>
            </a:r>
            <a:r>
              <a:rPr kumimoji="0" sz="997" b="1" i="0" u="none" strike="noStrike" kern="1200" cap="none" spc="-18" normalizeH="0" baseline="0" noProof="0">
                <a:ln>
                  <a:noFill/>
                </a:ln>
                <a:solidFill>
                  <a:srgbClr val="FFFFFF"/>
                </a:solidFill>
                <a:effectLst/>
                <a:uLnTx/>
                <a:uFillTx/>
                <a:latin typeface="Lucida Sans"/>
                <a:ea typeface="+mn-ea"/>
                <a:cs typeface="Lucida Sans"/>
              </a:rPr>
              <a:t>CARE</a:t>
            </a:r>
            <a:endParaRPr kumimoji="0" sz="997" b="0" i="0" u="none" strike="noStrike" kern="1200" cap="none" spc="0" normalizeH="0" baseline="0" noProof="0">
              <a:ln>
                <a:noFill/>
              </a:ln>
              <a:solidFill>
                <a:srgbClr val="245170"/>
              </a:solidFill>
              <a:effectLst/>
              <a:uLnTx/>
              <a:uFillTx/>
              <a:latin typeface="Lucida Sans"/>
              <a:ea typeface="+mn-ea"/>
              <a:cs typeface="Lucida Sans"/>
            </a:endParaRPr>
          </a:p>
        </p:txBody>
      </p:sp>
      <p:sp>
        <p:nvSpPr>
          <p:cNvPr id="48" name="object 48"/>
          <p:cNvSpPr txBox="1"/>
          <p:nvPr/>
        </p:nvSpPr>
        <p:spPr>
          <a:xfrm>
            <a:off x="7160502" y="4628928"/>
            <a:ext cx="3688677" cy="319405"/>
          </a:xfrm>
          <a:prstGeom prst="rect">
            <a:avLst/>
          </a:prstGeom>
        </p:spPr>
        <p:txBody>
          <a:bodyPr vert="horz" wrap="square" lIns="0" tIns="11516" rIns="0" bIns="0" rtlCol="0">
            <a:spAutoFit/>
          </a:bodyPr>
          <a:lstStyle/>
          <a:p>
            <a:pPr marL="11516" marR="4607" lvl="0" indent="0" algn="l" defTabSz="914400" rtl="0" eaLnBrk="1" fontAlgn="auto" latinLnBrk="0" hangingPunct="1">
              <a:lnSpc>
                <a:spcPct val="100000"/>
              </a:lnSpc>
              <a:spcBef>
                <a:spcPts val="91"/>
              </a:spcBef>
              <a:spcAft>
                <a:spcPts val="0"/>
              </a:spcAft>
              <a:buClrTx/>
              <a:buSzTx/>
              <a:buFontTx/>
              <a:buNone/>
              <a:tabLst/>
              <a:defRPr/>
            </a:pPr>
            <a:r>
              <a:rPr kumimoji="0" sz="1000" b="1" i="0" u="none" strike="noStrike" kern="1200" cap="none" spc="-73" normalizeH="0" baseline="0" noProof="0">
                <a:ln>
                  <a:noFill/>
                </a:ln>
                <a:solidFill>
                  <a:srgbClr val="245170"/>
                </a:solidFill>
                <a:effectLst/>
                <a:uLnTx/>
                <a:uFillTx/>
                <a:latin typeface="Lucida Sans"/>
                <a:ea typeface="+mn-ea"/>
                <a:cs typeface="Lucida Sans"/>
              </a:rPr>
              <a:t>Enables</a:t>
            </a:r>
            <a:r>
              <a:rPr kumimoji="0" sz="1000" b="1" i="0" u="none" strike="noStrike" kern="1200" cap="none" spc="-82" normalizeH="0" baseline="0" noProof="0">
                <a:ln>
                  <a:noFill/>
                </a:ln>
                <a:solidFill>
                  <a:srgbClr val="245170"/>
                </a:solidFill>
                <a:effectLst/>
                <a:uLnTx/>
                <a:uFillTx/>
                <a:latin typeface="Lucida Sans"/>
                <a:ea typeface="+mn-ea"/>
                <a:cs typeface="Lucida Sans"/>
              </a:rPr>
              <a:t> </a:t>
            </a:r>
            <a:r>
              <a:rPr kumimoji="0" sz="1000" b="1" i="0" u="none" strike="noStrike" kern="1200" cap="none" spc="-68" normalizeH="0" baseline="0" noProof="0">
                <a:ln>
                  <a:noFill/>
                </a:ln>
                <a:solidFill>
                  <a:srgbClr val="245170"/>
                </a:solidFill>
                <a:effectLst/>
                <a:uLnTx/>
                <a:uFillTx/>
                <a:latin typeface="Lucida Sans"/>
                <a:ea typeface="+mn-ea"/>
                <a:cs typeface="Lucida Sans"/>
              </a:rPr>
              <a:t>annual</a:t>
            </a:r>
            <a:r>
              <a:rPr kumimoji="0" sz="1000" b="1" i="0" u="none" strike="noStrike" kern="1200" cap="none" spc="-82" normalizeH="0" baseline="0" noProof="0">
                <a:ln>
                  <a:noFill/>
                </a:ln>
                <a:solidFill>
                  <a:srgbClr val="245170"/>
                </a:solidFill>
                <a:effectLst/>
                <a:uLnTx/>
                <a:uFillTx/>
                <a:latin typeface="Lucida Sans"/>
                <a:ea typeface="+mn-ea"/>
                <a:cs typeface="Lucida Sans"/>
              </a:rPr>
              <a:t> </a:t>
            </a:r>
            <a:r>
              <a:rPr kumimoji="0" sz="1000" b="1" i="0" u="none" strike="noStrike" kern="1200" cap="none" spc="-77" normalizeH="0" baseline="0" noProof="0">
                <a:ln>
                  <a:noFill/>
                </a:ln>
                <a:solidFill>
                  <a:srgbClr val="245170"/>
                </a:solidFill>
                <a:effectLst/>
                <a:uLnTx/>
                <a:uFillTx/>
                <a:latin typeface="Lucida Sans"/>
                <a:ea typeface="+mn-ea"/>
                <a:cs typeface="Lucida Sans"/>
              </a:rPr>
              <a:t>reviews </a:t>
            </a:r>
            <a:r>
              <a:rPr kumimoji="0" sz="1000" b="1" i="0" u="none" strike="noStrike" kern="1200" cap="none" spc="-36" normalizeH="0" baseline="0" noProof="0">
                <a:ln>
                  <a:noFill/>
                </a:ln>
                <a:solidFill>
                  <a:srgbClr val="245170"/>
                </a:solidFill>
                <a:effectLst/>
                <a:uLnTx/>
                <a:uFillTx/>
                <a:latin typeface="Lucida Sans"/>
                <a:ea typeface="+mn-ea"/>
                <a:cs typeface="Lucida Sans"/>
              </a:rPr>
              <a:t>to</a:t>
            </a:r>
            <a:r>
              <a:rPr kumimoji="0" sz="1000" b="1" i="0" u="none" strike="noStrike" kern="1200" cap="none" spc="-82" normalizeH="0" baseline="0" noProof="0">
                <a:ln>
                  <a:noFill/>
                </a:ln>
                <a:solidFill>
                  <a:srgbClr val="245170"/>
                </a:solidFill>
                <a:effectLst/>
                <a:uLnTx/>
                <a:uFillTx/>
                <a:latin typeface="Lucida Sans"/>
                <a:ea typeface="+mn-ea"/>
                <a:cs typeface="Lucida Sans"/>
              </a:rPr>
              <a:t> </a:t>
            </a:r>
            <a:r>
              <a:rPr kumimoji="0" sz="1000" b="1" i="0" u="none" strike="noStrike" kern="1200" cap="none" spc="-68" normalizeH="0" baseline="0" noProof="0">
                <a:ln>
                  <a:noFill/>
                </a:ln>
                <a:solidFill>
                  <a:srgbClr val="245170"/>
                </a:solidFill>
                <a:effectLst/>
                <a:uLnTx/>
                <a:uFillTx/>
                <a:latin typeface="Lucida Sans"/>
                <a:ea typeface="+mn-ea"/>
                <a:cs typeface="Lucida Sans"/>
              </a:rPr>
              <a:t>take</a:t>
            </a:r>
            <a:r>
              <a:rPr kumimoji="0" sz="1000" b="1" i="0" u="none" strike="noStrike" kern="1200" cap="none" spc="-82" normalizeH="0" baseline="0" noProof="0">
                <a:ln>
                  <a:noFill/>
                </a:ln>
                <a:solidFill>
                  <a:srgbClr val="245170"/>
                </a:solidFill>
                <a:effectLst/>
                <a:uLnTx/>
                <a:uFillTx/>
                <a:latin typeface="Lucida Sans"/>
                <a:ea typeface="+mn-ea"/>
                <a:cs typeface="Lucida Sans"/>
              </a:rPr>
              <a:t> </a:t>
            </a:r>
            <a:r>
              <a:rPr kumimoji="0" sz="1000" b="1" i="0" u="none" strike="noStrike" kern="1200" cap="none" spc="-54" normalizeH="0" baseline="0" noProof="0">
                <a:ln>
                  <a:noFill/>
                </a:ln>
                <a:solidFill>
                  <a:srgbClr val="245170"/>
                </a:solidFill>
                <a:effectLst/>
                <a:uLnTx/>
                <a:uFillTx/>
                <a:latin typeface="Lucida Sans"/>
                <a:ea typeface="+mn-ea"/>
                <a:cs typeface="Lucida Sans"/>
              </a:rPr>
              <a:t>place</a:t>
            </a:r>
            <a:r>
              <a:rPr kumimoji="0" sz="1000" b="1" i="0" u="none" strike="noStrike" kern="1200" cap="none" spc="-77" normalizeH="0" baseline="0" noProof="0">
                <a:ln>
                  <a:noFill/>
                </a:ln>
                <a:solidFill>
                  <a:srgbClr val="245170"/>
                </a:solidFill>
                <a:effectLst/>
                <a:uLnTx/>
                <a:uFillTx/>
                <a:latin typeface="Lucida Sans"/>
                <a:ea typeface="+mn-ea"/>
                <a:cs typeface="Lucida Sans"/>
              </a:rPr>
              <a:t> </a:t>
            </a:r>
            <a:r>
              <a:rPr kumimoji="0" sz="1000" b="1" i="0" u="none" strike="noStrike" kern="1200" cap="none" spc="-63" normalizeH="0" baseline="0" noProof="0">
                <a:ln>
                  <a:noFill/>
                </a:ln>
                <a:solidFill>
                  <a:srgbClr val="245170"/>
                </a:solidFill>
                <a:effectLst/>
                <a:uLnTx/>
                <a:uFillTx/>
                <a:latin typeface="Lucida Sans"/>
                <a:ea typeface="+mn-ea"/>
                <a:cs typeface="Lucida Sans"/>
              </a:rPr>
              <a:t>in</a:t>
            </a:r>
            <a:r>
              <a:rPr kumimoji="0" sz="1000" b="1" i="0" u="none" strike="noStrike" kern="1200" cap="none" spc="-82" normalizeH="0" baseline="0" noProof="0">
                <a:ln>
                  <a:noFill/>
                </a:ln>
                <a:solidFill>
                  <a:srgbClr val="245170"/>
                </a:solidFill>
                <a:effectLst/>
                <a:uLnTx/>
                <a:uFillTx/>
                <a:latin typeface="Lucida Sans"/>
                <a:ea typeface="+mn-ea"/>
                <a:cs typeface="Lucida Sans"/>
              </a:rPr>
              <a:t> </a:t>
            </a:r>
            <a:r>
              <a:rPr kumimoji="0" sz="1000" b="1" i="0" u="none" strike="noStrike" kern="1200" cap="none" spc="-73" normalizeH="0" baseline="0" noProof="0">
                <a:ln>
                  <a:noFill/>
                </a:ln>
                <a:solidFill>
                  <a:srgbClr val="245170"/>
                </a:solidFill>
                <a:effectLst/>
                <a:uLnTx/>
                <a:uFillTx/>
                <a:latin typeface="Lucida Sans"/>
                <a:ea typeface="+mn-ea"/>
                <a:cs typeface="Lucida Sans"/>
              </a:rPr>
              <a:t>primary</a:t>
            </a:r>
            <a:r>
              <a:rPr kumimoji="0" sz="1000" b="1" i="0" u="none" strike="noStrike" kern="1200" cap="none" spc="-82" normalizeH="0" baseline="0" noProof="0">
                <a:ln>
                  <a:noFill/>
                </a:ln>
                <a:solidFill>
                  <a:srgbClr val="245170"/>
                </a:solidFill>
                <a:effectLst/>
                <a:uLnTx/>
                <a:uFillTx/>
                <a:latin typeface="Lucida Sans"/>
                <a:ea typeface="+mn-ea"/>
                <a:cs typeface="Lucida Sans"/>
              </a:rPr>
              <a:t> </a:t>
            </a:r>
            <a:r>
              <a:rPr kumimoji="0" sz="1000" b="1" i="0" u="none" strike="noStrike" kern="1200" cap="none" spc="-9" normalizeH="0" baseline="0" noProof="0">
                <a:ln>
                  <a:noFill/>
                </a:ln>
                <a:solidFill>
                  <a:srgbClr val="245170"/>
                </a:solidFill>
                <a:effectLst/>
                <a:uLnTx/>
                <a:uFillTx/>
                <a:latin typeface="Lucida Sans"/>
                <a:ea typeface="+mn-ea"/>
                <a:cs typeface="Lucida Sans"/>
              </a:rPr>
              <a:t>care, </a:t>
            </a:r>
            <a:r>
              <a:rPr kumimoji="0" sz="1000" b="1" i="0" u="none" strike="noStrike" kern="1200" cap="none" spc="-59" normalizeH="0" baseline="0" noProof="0">
                <a:ln>
                  <a:noFill/>
                </a:ln>
                <a:solidFill>
                  <a:srgbClr val="245170"/>
                </a:solidFill>
                <a:effectLst/>
                <a:uLnTx/>
                <a:uFillTx/>
                <a:latin typeface="Lucida Sans"/>
                <a:ea typeface="+mn-ea"/>
                <a:cs typeface="Lucida Sans"/>
              </a:rPr>
              <a:t>protecting</a:t>
            </a:r>
            <a:r>
              <a:rPr kumimoji="0" sz="1000" b="1" i="0" u="none" strike="noStrike" kern="1200" cap="none" spc="-63" normalizeH="0" baseline="0" noProof="0">
                <a:ln>
                  <a:noFill/>
                </a:ln>
                <a:solidFill>
                  <a:srgbClr val="245170"/>
                </a:solidFill>
                <a:effectLst/>
                <a:uLnTx/>
                <a:uFillTx/>
                <a:latin typeface="Lucida Sans"/>
                <a:ea typeface="+mn-ea"/>
                <a:cs typeface="Lucida Sans"/>
              </a:rPr>
              <a:t> </a:t>
            </a:r>
            <a:r>
              <a:rPr kumimoji="0" sz="1000" b="1" i="0" u="none" strike="noStrike" kern="1200" cap="none" spc="-54" normalizeH="0" baseline="0" noProof="0">
                <a:ln>
                  <a:noFill/>
                </a:ln>
                <a:solidFill>
                  <a:srgbClr val="245170"/>
                </a:solidFill>
                <a:effectLst/>
                <a:uLnTx/>
                <a:uFillTx/>
                <a:latin typeface="Lucida Sans"/>
                <a:ea typeface="+mn-ea"/>
                <a:cs typeface="Lucida Sans"/>
              </a:rPr>
              <a:t>capacity</a:t>
            </a:r>
            <a:r>
              <a:rPr kumimoji="0" sz="1000" b="1" i="0" u="none" strike="noStrike" kern="1200" cap="none" spc="-63" normalizeH="0" baseline="0" noProof="0">
                <a:ln>
                  <a:noFill/>
                </a:ln>
                <a:solidFill>
                  <a:srgbClr val="245170"/>
                </a:solidFill>
                <a:effectLst/>
                <a:uLnTx/>
                <a:uFillTx/>
                <a:latin typeface="Lucida Sans"/>
                <a:ea typeface="+mn-ea"/>
                <a:cs typeface="Lucida Sans"/>
              </a:rPr>
              <a:t> </a:t>
            </a:r>
            <a:r>
              <a:rPr kumimoji="0" sz="1000" b="1" i="0" u="none" strike="noStrike" kern="1200" cap="none" spc="-59" normalizeH="0" baseline="0" noProof="0">
                <a:ln>
                  <a:noFill/>
                </a:ln>
                <a:solidFill>
                  <a:srgbClr val="245170"/>
                </a:solidFill>
                <a:effectLst/>
                <a:uLnTx/>
                <a:uFillTx/>
                <a:latin typeface="Lucida Sans"/>
                <a:ea typeface="+mn-ea"/>
                <a:cs typeface="Lucida Sans"/>
              </a:rPr>
              <a:t>for new</a:t>
            </a:r>
            <a:r>
              <a:rPr kumimoji="0" sz="1000" b="1" i="0" u="none" strike="noStrike" kern="1200" cap="none" spc="-63" normalizeH="0" baseline="0" noProof="0">
                <a:ln>
                  <a:noFill/>
                </a:ln>
                <a:solidFill>
                  <a:srgbClr val="245170"/>
                </a:solidFill>
                <a:effectLst/>
                <a:uLnTx/>
                <a:uFillTx/>
                <a:latin typeface="Lucida Sans"/>
                <a:ea typeface="+mn-ea"/>
                <a:cs typeface="Lucida Sans"/>
              </a:rPr>
              <a:t> </a:t>
            </a:r>
            <a:r>
              <a:rPr kumimoji="0" sz="1000" b="1" i="0" u="none" strike="noStrike" kern="1200" cap="none" spc="-77" normalizeH="0" baseline="0" noProof="0">
                <a:ln>
                  <a:noFill/>
                </a:ln>
                <a:solidFill>
                  <a:srgbClr val="245170"/>
                </a:solidFill>
                <a:effectLst/>
                <a:uLnTx/>
                <a:uFillTx/>
                <a:latin typeface="Lucida Sans"/>
                <a:ea typeface="+mn-ea"/>
                <a:cs typeface="Lucida Sans"/>
              </a:rPr>
              <a:t>referrals</a:t>
            </a:r>
            <a:r>
              <a:rPr kumimoji="0" sz="1000" b="1" i="0" u="none" strike="noStrike" kern="1200" cap="none" spc="-59" normalizeH="0" baseline="0" noProof="0">
                <a:ln>
                  <a:noFill/>
                </a:ln>
                <a:solidFill>
                  <a:srgbClr val="245170"/>
                </a:solidFill>
                <a:effectLst/>
                <a:uLnTx/>
                <a:uFillTx/>
                <a:latin typeface="Lucida Sans"/>
                <a:ea typeface="+mn-ea"/>
                <a:cs typeface="Lucida Sans"/>
              </a:rPr>
              <a:t> </a:t>
            </a:r>
            <a:r>
              <a:rPr kumimoji="0" sz="1000" b="1" i="0" u="none" strike="noStrike" kern="1200" cap="none" spc="-63" normalizeH="0" baseline="0" noProof="0">
                <a:ln>
                  <a:noFill/>
                </a:ln>
                <a:solidFill>
                  <a:srgbClr val="245170"/>
                </a:solidFill>
                <a:effectLst/>
                <a:uLnTx/>
                <a:uFillTx/>
                <a:latin typeface="Lucida Sans"/>
                <a:ea typeface="+mn-ea"/>
                <a:cs typeface="Lucida Sans"/>
              </a:rPr>
              <a:t>in </a:t>
            </a:r>
            <a:r>
              <a:rPr kumimoji="0" sz="1000" b="1" i="0" u="none" strike="noStrike" kern="1200" cap="none" spc="-68" normalizeH="0" baseline="0" noProof="0">
                <a:ln>
                  <a:noFill/>
                </a:ln>
                <a:solidFill>
                  <a:srgbClr val="245170"/>
                </a:solidFill>
                <a:effectLst/>
                <a:uLnTx/>
                <a:uFillTx/>
                <a:latin typeface="Lucida Sans"/>
                <a:ea typeface="+mn-ea"/>
                <a:cs typeface="Lucida Sans"/>
              </a:rPr>
              <a:t>secondary</a:t>
            </a:r>
            <a:r>
              <a:rPr kumimoji="0" sz="1000" b="1" i="0" u="none" strike="noStrike" kern="1200" cap="none" spc="-59" normalizeH="0" baseline="0" noProof="0">
                <a:ln>
                  <a:noFill/>
                </a:ln>
                <a:solidFill>
                  <a:srgbClr val="245170"/>
                </a:solidFill>
                <a:effectLst/>
                <a:uLnTx/>
                <a:uFillTx/>
                <a:latin typeface="Lucida Sans"/>
                <a:ea typeface="+mn-ea"/>
                <a:cs typeface="Lucida Sans"/>
              </a:rPr>
              <a:t> </a:t>
            </a:r>
            <a:r>
              <a:rPr kumimoji="0" sz="1000" b="1" i="0" u="none" strike="noStrike" kern="1200" cap="none" spc="-45" normalizeH="0" baseline="0" noProof="0">
                <a:ln>
                  <a:noFill/>
                </a:ln>
                <a:solidFill>
                  <a:srgbClr val="245170"/>
                </a:solidFill>
                <a:effectLst/>
                <a:uLnTx/>
                <a:uFillTx/>
                <a:latin typeface="Lucida Sans"/>
                <a:ea typeface="+mn-ea"/>
                <a:cs typeface="Lucida Sans"/>
              </a:rPr>
              <a:t>care.</a:t>
            </a:r>
            <a:endParaRPr kumimoji="0" sz="1000" b="0" i="0" u="none" strike="noStrike" kern="1200" cap="none" spc="0" normalizeH="0" baseline="0" noProof="0">
              <a:ln>
                <a:noFill/>
              </a:ln>
              <a:solidFill>
                <a:srgbClr val="245170"/>
              </a:solidFill>
              <a:effectLst/>
              <a:uLnTx/>
              <a:uFillTx/>
              <a:latin typeface="Lucida Sans"/>
              <a:ea typeface="+mn-ea"/>
              <a:cs typeface="Lucida Sans"/>
            </a:endParaRPr>
          </a:p>
        </p:txBody>
      </p:sp>
      <p:grpSp>
        <p:nvGrpSpPr>
          <p:cNvPr id="49" name="object 49"/>
          <p:cNvGrpSpPr/>
          <p:nvPr/>
        </p:nvGrpSpPr>
        <p:grpSpPr>
          <a:xfrm>
            <a:off x="6683272" y="4258996"/>
            <a:ext cx="4165907" cy="311032"/>
            <a:chOff x="5352272" y="3855335"/>
            <a:chExt cx="3066131" cy="342999"/>
          </a:xfrm>
        </p:grpSpPr>
        <p:sp>
          <p:nvSpPr>
            <p:cNvPr id="50" name="object 50"/>
            <p:cNvSpPr/>
            <p:nvPr/>
          </p:nvSpPr>
          <p:spPr>
            <a:xfrm>
              <a:off x="5569793" y="3877659"/>
              <a:ext cx="2848610" cy="320675"/>
            </a:xfrm>
            <a:custGeom>
              <a:avLst/>
              <a:gdLst/>
              <a:ahLst/>
              <a:cxnLst/>
              <a:rect l="l" t="t" r="r" b="b"/>
              <a:pathLst>
                <a:path w="2848609" h="320675">
                  <a:moveTo>
                    <a:pt x="2717609" y="0"/>
                  </a:moveTo>
                  <a:lnTo>
                    <a:pt x="130670" y="0"/>
                  </a:lnTo>
                  <a:lnTo>
                    <a:pt x="79809" y="10267"/>
                  </a:lnTo>
                  <a:lnTo>
                    <a:pt x="38274" y="38269"/>
                  </a:lnTo>
                  <a:lnTo>
                    <a:pt x="10269" y="79804"/>
                  </a:lnTo>
                  <a:lnTo>
                    <a:pt x="0" y="130670"/>
                  </a:lnTo>
                  <a:lnTo>
                    <a:pt x="0" y="189560"/>
                  </a:lnTo>
                  <a:lnTo>
                    <a:pt x="10269" y="240418"/>
                  </a:lnTo>
                  <a:lnTo>
                    <a:pt x="38274" y="281949"/>
                  </a:lnTo>
                  <a:lnTo>
                    <a:pt x="79809" y="309950"/>
                  </a:lnTo>
                  <a:lnTo>
                    <a:pt x="130670" y="320217"/>
                  </a:lnTo>
                  <a:lnTo>
                    <a:pt x="2717609" y="320217"/>
                  </a:lnTo>
                  <a:lnTo>
                    <a:pt x="2768467" y="309950"/>
                  </a:lnTo>
                  <a:lnTo>
                    <a:pt x="2809998" y="281949"/>
                  </a:lnTo>
                  <a:lnTo>
                    <a:pt x="2837999" y="240418"/>
                  </a:lnTo>
                  <a:lnTo>
                    <a:pt x="2848267" y="189560"/>
                  </a:lnTo>
                  <a:lnTo>
                    <a:pt x="2848267" y="130670"/>
                  </a:lnTo>
                  <a:lnTo>
                    <a:pt x="2837999" y="79804"/>
                  </a:lnTo>
                  <a:lnTo>
                    <a:pt x="2809998" y="38269"/>
                  </a:lnTo>
                  <a:lnTo>
                    <a:pt x="2768467" y="10267"/>
                  </a:lnTo>
                  <a:lnTo>
                    <a:pt x="2717609" y="0"/>
                  </a:lnTo>
                  <a:close/>
                </a:path>
              </a:pathLst>
            </a:custGeom>
            <a:solidFill>
              <a:srgbClr val="0072B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32" b="0" i="0" u="none" strike="noStrike" kern="1200" cap="none" spc="0" normalizeH="0" baseline="0" noProof="0">
                <a:ln>
                  <a:noFill/>
                </a:ln>
                <a:solidFill>
                  <a:srgbClr val="245170"/>
                </a:solidFill>
                <a:effectLst/>
                <a:uLnTx/>
                <a:uFillTx/>
                <a:latin typeface="Calibri" panose="020F0502020204030204"/>
                <a:ea typeface="+mn-ea"/>
                <a:cs typeface="+mn-cs"/>
              </a:endParaRPr>
            </a:p>
          </p:txBody>
        </p:sp>
        <p:sp>
          <p:nvSpPr>
            <p:cNvPr id="51" name="object 51"/>
            <p:cNvSpPr/>
            <p:nvPr/>
          </p:nvSpPr>
          <p:spPr>
            <a:xfrm>
              <a:off x="5569793" y="3877659"/>
              <a:ext cx="2848610" cy="320675"/>
            </a:xfrm>
            <a:custGeom>
              <a:avLst/>
              <a:gdLst/>
              <a:ahLst/>
              <a:cxnLst/>
              <a:rect l="l" t="t" r="r" b="b"/>
              <a:pathLst>
                <a:path w="2848609" h="320675">
                  <a:moveTo>
                    <a:pt x="130670" y="0"/>
                  </a:moveTo>
                  <a:lnTo>
                    <a:pt x="79809" y="10267"/>
                  </a:lnTo>
                  <a:lnTo>
                    <a:pt x="38274" y="38269"/>
                  </a:lnTo>
                  <a:lnTo>
                    <a:pt x="10269" y="79804"/>
                  </a:lnTo>
                  <a:lnTo>
                    <a:pt x="0" y="130670"/>
                  </a:lnTo>
                  <a:lnTo>
                    <a:pt x="0" y="189560"/>
                  </a:lnTo>
                  <a:lnTo>
                    <a:pt x="10269" y="240418"/>
                  </a:lnTo>
                  <a:lnTo>
                    <a:pt x="38274" y="281949"/>
                  </a:lnTo>
                  <a:lnTo>
                    <a:pt x="79809" y="309950"/>
                  </a:lnTo>
                  <a:lnTo>
                    <a:pt x="130670" y="320217"/>
                  </a:lnTo>
                  <a:lnTo>
                    <a:pt x="2717609" y="320217"/>
                  </a:lnTo>
                  <a:lnTo>
                    <a:pt x="2768467" y="309950"/>
                  </a:lnTo>
                  <a:lnTo>
                    <a:pt x="2809998" y="281949"/>
                  </a:lnTo>
                  <a:lnTo>
                    <a:pt x="2837999" y="240418"/>
                  </a:lnTo>
                  <a:lnTo>
                    <a:pt x="2848267" y="189560"/>
                  </a:lnTo>
                  <a:lnTo>
                    <a:pt x="2848267" y="130670"/>
                  </a:lnTo>
                  <a:lnTo>
                    <a:pt x="2837999" y="79804"/>
                  </a:lnTo>
                  <a:lnTo>
                    <a:pt x="2809998" y="38269"/>
                  </a:lnTo>
                  <a:lnTo>
                    <a:pt x="2768467" y="10267"/>
                  </a:lnTo>
                  <a:lnTo>
                    <a:pt x="2717609" y="0"/>
                  </a:lnTo>
                  <a:lnTo>
                    <a:pt x="130670" y="0"/>
                  </a:lnTo>
                  <a:close/>
                </a:path>
              </a:pathLst>
            </a:custGeom>
            <a:ln w="21780">
              <a:solidFill>
                <a:srgbClr val="0072B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32" b="0" i="0" u="none" strike="noStrike" kern="1200" cap="none" spc="0" normalizeH="0" baseline="0" noProof="0">
                <a:ln>
                  <a:noFill/>
                </a:ln>
                <a:solidFill>
                  <a:srgbClr val="245170"/>
                </a:solidFill>
                <a:effectLst/>
                <a:uLnTx/>
                <a:uFillTx/>
                <a:latin typeface="Calibri" panose="020F0502020204030204"/>
                <a:ea typeface="+mn-ea"/>
                <a:cs typeface="+mn-cs"/>
              </a:endParaRPr>
            </a:p>
          </p:txBody>
        </p:sp>
        <p:sp>
          <p:nvSpPr>
            <p:cNvPr id="52" name="object 52"/>
            <p:cNvSpPr/>
            <p:nvPr/>
          </p:nvSpPr>
          <p:spPr>
            <a:xfrm>
              <a:off x="5352272" y="3855335"/>
              <a:ext cx="283378" cy="331470"/>
            </a:xfrm>
            <a:custGeom>
              <a:avLst/>
              <a:gdLst/>
              <a:ahLst/>
              <a:cxnLst/>
              <a:rect l="l" t="t" r="r" b="b"/>
              <a:pathLst>
                <a:path w="417195" h="331470">
                  <a:moveTo>
                    <a:pt x="366661" y="0"/>
                  </a:moveTo>
                  <a:lnTo>
                    <a:pt x="50266" y="0"/>
                  </a:lnTo>
                  <a:lnTo>
                    <a:pt x="30700" y="3950"/>
                  </a:lnTo>
                  <a:lnTo>
                    <a:pt x="14722" y="14722"/>
                  </a:lnTo>
                  <a:lnTo>
                    <a:pt x="3950" y="30700"/>
                  </a:lnTo>
                  <a:lnTo>
                    <a:pt x="0" y="50266"/>
                  </a:lnTo>
                  <a:lnTo>
                    <a:pt x="0" y="281025"/>
                  </a:lnTo>
                  <a:lnTo>
                    <a:pt x="3950" y="300591"/>
                  </a:lnTo>
                  <a:lnTo>
                    <a:pt x="14722" y="316569"/>
                  </a:lnTo>
                  <a:lnTo>
                    <a:pt x="30700" y="327342"/>
                  </a:lnTo>
                  <a:lnTo>
                    <a:pt x="50266" y="331292"/>
                  </a:lnTo>
                  <a:lnTo>
                    <a:pt x="366661" y="331292"/>
                  </a:lnTo>
                  <a:lnTo>
                    <a:pt x="386228" y="327342"/>
                  </a:lnTo>
                  <a:lnTo>
                    <a:pt x="402205" y="316569"/>
                  </a:lnTo>
                  <a:lnTo>
                    <a:pt x="412978" y="300591"/>
                  </a:lnTo>
                  <a:lnTo>
                    <a:pt x="416928" y="281025"/>
                  </a:lnTo>
                  <a:lnTo>
                    <a:pt x="416928" y="50266"/>
                  </a:lnTo>
                  <a:lnTo>
                    <a:pt x="412978" y="30700"/>
                  </a:lnTo>
                  <a:lnTo>
                    <a:pt x="402205" y="14722"/>
                  </a:lnTo>
                  <a:lnTo>
                    <a:pt x="386228" y="3950"/>
                  </a:lnTo>
                  <a:lnTo>
                    <a:pt x="366661" y="0"/>
                  </a:lnTo>
                  <a:close/>
                </a:path>
              </a:pathLst>
            </a:custGeom>
            <a:solidFill>
              <a:srgbClr val="00ACA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32" b="0" i="0" u="none" strike="noStrike" kern="1200" cap="none" spc="0" normalizeH="0" baseline="0" noProof="0">
                <a:ln>
                  <a:noFill/>
                </a:ln>
                <a:solidFill>
                  <a:srgbClr val="245170"/>
                </a:solidFill>
                <a:effectLst/>
                <a:uLnTx/>
                <a:uFillTx/>
                <a:latin typeface="Calibri" panose="020F0502020204030204"/>
                <a:ea typeface="+mn-ea"/>
                <a:cs typeface="+mn-cs"/>
              </a:endParaRPr>
            </a:p>
          </p:txBody>
        </p:sp>
      </p:grpSp>
      <p:sp>
        <p:nvSpPr>
          <p:cNvPr id="53" name="object 53"/>
          <p:cNvSpPr txBox="1"/>
          <p:nvPr/>
        </p:nvSpPr>
        <p:spPr>
          <a:xfrm>
            <a:off x="6784942" y="4234468"/>
            <a:ext cx="158926" cy="299476"/>
          </a:xfrm>
          <a:prstGeom prst="rect">
            <a:avLst/>
          </a:prstGeom>
        </p:spPr>
        <p:txBody>
          <a:bodyPr vert="horz" wrap="square" lIns="0" tIns="13243" rIns="0" bIns="0" rtlCol="0">
            <a:spAutoFit/>
          </a:bodyPr>
          <a:lstStyle/>
          <a:p>
            <a:pPr marL="11516" marR="0" lvl="0" indent="0" algn="l" defTabSz="914400" rtl="0" eaLnBrk="1" fontAlgn="auto" latinLnBrk="0" hangingPunct="1">
              <a:lnSpc>
                <a:spcPct val="100000"/>
              </a:lnSpc>
              <a:spcBef>
                <a:spcPts val="103"/>
              </a:spcBef>
              <a:spcAft>
                <a:spcPts val="0"/>
              </a:spcAft>
              <a:buClrTx/>
              <a:buSzTx/>
              <a:buFontTx/>
              <a:buNone/>
              <a:tabLst/>
              <a:defRPr/>
            </a:pPr>
            <a:r>
              <a:rPr kumimoji="0" sz="1859" b="1" i="0" u="none" strike="noStrike" kern="1200" cap="none" spc="-82" normalizeH="0" baseline="0" noProof="0">
                <a:ln>
                  <a:noFill/>
                </a:ln>
                <a:solidFill>
                  <a:srgbClr val="FFFFFF"/>
                </a:solidFill>
                <a:effectLst/>
                <a:uLnTx/>
                <a:uFillTx/>
                <a:latin typeface="Lucida Sans"/>
                <a:ea typeface="+mn-ea"/>
                <a:cs typeface="Lucida Sans"/>
              </a:rPr>
              <a:t>5</a:t>
            </a:r>
            <a:endParaRPr kumimoji="0" sz="1859" b="0" i="0" u="none" strike="noStrike" kern="1200" cap="none" spc="0" normalizeH="0" baseline="0" noProof="0">
              <a:ln>
                <a:noFill/>
              </a:ln>
              <a:solidFill>
                <a:srgbClr val="245170"/>
              </a:solidFill>
              <a:effectLst/>
              <a:uLnTx/>
              <a:uFillTx/>
              <a:latin typeface="Lucida Sans"/>
              <a:ea typeface="+mn-ea"/>
              <a:cs typeface="Lucida Sans"/>
            </a:endParaRPr>
          </a:p>
        </p:txBody>
      </p:sp>
      <p:sp>
        <p:nvSpPr>
          <p:cNvPr id="54" name="object 54"/>
          <p:cNvSpPr/>
          <p:nvPr/>
        </p:nvSpPr>
        <p:spPr>
          <a:xfrm>
            <a:off x="6656173" y="4083926"/>
            <a:ext cx="723804" cy="202112"/>
          </a:xfrm>
          <a:custGeom>
            <a:avLst/>
            <a:gdLst/>
            <a:ahLst/>
            <a:cxnLst/>
            <a:rect l="l" t="t" r="r" b="b"/>
            <a:pathLst>
              <a:path w="798195" h="222885">
                <a:moveTo>
                  <a:pt x="764159" y="0"/>
                </a:moveTo>
                <a:lnTo>
                  <a:pt x="33756" y="0"/>
                </a:lnTo>
                <a:lnTo>
                  <a:pt x="20616" y="2652"/>
                </a:lnTo>
                <a:lnTo>
                  <a:pt x="9886" y="9886"/>
                </a:lnTo>
                <a:lnTo>
                  <a:pt x="2652" y="20616"/>
                </a:lnTo>
                <a:lnTo>
                  <a:pt x="0" y="33756"/>
                </a:lnTo>
                <a:lnTo>
                  <a:pt x="0" y="188709"/>
                </a:lnTo>
                <a:lnTo>
                  <a:pt x="2652" y="201849"/>
                </a:lnTo>
                <a:lnTo>
                  <a:pt x="9886" y="212578"/>
                </a:lnTo>
                <a:lnTo>
                  <a:pt x="20616" y="219813"/>
                </a:lnTo>
                <a:lnTo>
                  <a:pt x="33756" y="222465"/>
                </a:lnTo>
                <a:lnTo>
                  <a:pt x="764159" y="222465"/>
                </a:lnTo>
                <a:lnTo>
                  <a:pt x="777298" y="219813"/>
                </a:lnTo>
                <a:lnTo>
                  <a:pt x="788028" y="212578"/>
                </a:lnTo>
                <a:lnTo>
                  <a:pt x="795262" y="201849"/>
                </a:lnTo>
                <a:lnTo>
                  <a:pt x="797915" y="188709"/>
                </a:lnTo>
                <a:lnTo>
                  <a:pt x="797915" y="33756"/>
                </a:lnTo>
                <a:lnTo>
                  <a:pt x="795262" y="20616"/>
                </a:lnTo>
                <a:lnTo>
                  <a:pt x="788028" y="9886"/>
                </a:lnTo>
                <a:lnTo>
                  <a:pt x="777298" y="2652"/>
                </a:lnTo>
                <a:lnTo>
                  <a:pt x="764159" y="0"/>
                </a:lnTo>
                <a:close/>
              </a:path>
            </a:pathLst>
          </a:custGeom>
          <a:solidFill>
            <a:srgbClr val="00ACA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32" b="0" i="0" u="none" strike="noStrike" kern="1200" cap="none" spc="0" normalizeH="0" baseline="0" noProof="0">
              <a:ln>
                <a:noFill/>
              </a:ln>
              <a:solidFill>
                <a:srgbClr val="245170"/>
              </a:solidFill>
              <a:effectLst/>
              <a:uLnTx/>
              <a:uFillTx/>
              <a:latin typeface="Calibri" panose="020F0502020204030204"/>
              <a:ea typeface="+mn-ea"/>
              <a:cs typeface="+mn-cs"/>
            </a:endParaRPr>
          </a:p>
        </p:txBody>
      </p:sp>
      <p:sp>
        <p:nvSpPr>
          <p:cNvPr id="55" name="object 55"/>
          <p:cNvSpPr txBox="1"/>
          <p:nvPr/>
        </p:nvSpPr>
        <p:spPr>
          <a:xfrm>
            <a:off x="6685683" y="4070586"/>
            <a:ext cx="664495" cy="204084"/>
          </a:xfrm>
          <a:prstGeom prst="rect">
            <a:avLst/>
          </a:prstGeom>
        </p:spPr>
        <p:txBody>
          <a:bodyPr vert="horz" wrap="square" lIns="0" tIns="15547" rIns="0" bIns="0" rtlCol="0">
            <a:spAutoFit/>
          </a:bodyPr>
          <a:lstStyle/>
          <a:p>
            <a:pPr marL="11516" marR="0" lvl="0" indent="0" algn="l" defTabSz="914400" rtl="0" eaLnBrk="1" fontAlgn="auto" latinLnBrk="0" hangingPunct="1">
              <a:lnSpc>
                <a:spcPct val="100000"/>
              </a:lnSpc>
              <a:spcBef>
                <a:spcPts val="122"/>
              </a:spcBef>
              <a:spcAft>
                <a:spcPts val="0"/>
              </a:spcAft>
              <a:buClrTx/>
              <a:buSzTx/>
              <a:buFontTx/>
              <a:buNone/>
              <a:tabLst/>
              <a:defRPr/>
            </a:pPr>
            <a:r>
              <a:rPr kumimoji="0" sz="1224" b="1" i="0" u="none" strike="noStrike" kern="1200" cap="none" spc="-45" normalizeH="0" baseline="0" noProof="0">
                <a:ln>
                  <a:noFill/>
                </a:ln>
                <a:solidFill>
                  <a:srgbClr val="FFFFFF"/>
                </a:solidFill>
                <a:effectLst/>
                <a:uLnTx/>
                <a:uFillTx/>
                <a:latin typeface="Lucida Sans"/>
                <a:ea typeface="+mn-ea"/>
                <a:cs typeface="Lucida Sans"/>
              </a:rPr>
              <a:t>CHANGE</a:t>
            </a:r>
            <a:endParaRPr kumimoji="0" sz="1224" b="0" i="0" u="none" strike="noStrike" kern="1200" cap="none" spc="0" normalizeH="0" baseline="0" noProof="0">
              <a:ln>
                <a:noFill/>
              </a:ln>
              <a:solidFill>
                <a:srgbClr val="245170"/>
              </a:solidFill>
              <a:effectLst/>
              <a:uLnTx/>
              <a:uFillTx/>
              <a:latin typeface="Lucida Sans"/>
              <a:ea typeface="+mn-ea"/>
              <a:cs typeface="Lucida Sans"/>
            </a:endParaRPr>
          </a:p>
        </p:txBody>
      </p:sp>
      <p:sp>
        <p:nvSpPr>
          <p:cNvPr id="56" name="object 56"/>
          <p:cNvSpPr txBox="1"/>
          <p:nvPr/>
        </p:nvSpPr>
        <p:spPr>
          <a:xfrm>
            <a:off x="7344236" y="4352519"/>
            <a:ext cx="2170836" cy="166813"/>
          </a:xfrm>
          <a:prstGeom prst="rect">
            <a:avLst/>
          </a:prstGeom>
        </p:spPr>
        <p:txBody>
          <a:bodyPr vert="horz" wrap="square" lIns="0" tIns="13244" rIns="0" bIns="0" rtlCol="0">
            <a:spAutoFit/>
          </a:bodyPr>
          <a:lstStyle/>
          <a:p>
            <a:pPr marL="11516" marR="0" lvl="0" indent="0" algn="l" defTabSz="914400" rtl="0" eaLnBrk="1" fontAlgn="auto" latinLnBrk="0" hangingPunct="1">
              <a:lnSpc>
                <a:spcPct val="100000"/>
              </a:lnSpc>
              <a:spcBef>
                <a:spcPts val="104"/>
              </a:spcBef>
              <a:spcAft>
                <a:spcPts val="0"/>
              </a:spcAft>
              <a:buClrTx/>
              <a:buSzTx/>
              <a:buFontTx/>
              <a:buNone/>
              <a:tabLst/>
              <a:defRPr/>
            </a:pPr>
            <a:r>
              <a:rPr kumimoji="0" sz="997" b="1" i="0" u="none" strike="noStrike" kern="1200" cap="none" spc="-68" normalizeH="0" baseline="0" noProof="0">
                <a:ln>
                  <a:noFill/>
                </a:ln>
                <a:solidFill>
                  <a:srgbClr val="FFFFFF"/>
                </a:solidFill>
                <a:effectLst/>
                <a:uLnTx/>
                <a:uFillTx/>
                <a:latin typeface="Lucida Sans"/>
                <a:ea typeface="+mn-ea"/>
                <a:cs typeface="Lucida Sans"/>
              </a:rPr>
              <a:t>ANNUAL</a:t>
            </a:r>
            <a:r>
              <a:rPr kumimoji="0" sz="997" b="1" i="0" u="none" strike="noStrike" kern="1200" cap="none" spc="-82" normalizeH="0" baseline="0" noProof="0">
                <a:ln>
                  <a:noFill/>
                </a:ln>
                <a:solidFill>
                  <a:srgbClr val="FFFFFF"/>
                </a:solidFill>
                <a:effectLst/>
                <a:uLnTx/>
                <a:uFillTx/>
                <a:latin typeface="Lucida Sans"/>
                <a:ea typeface="+mn-ea"/>
                <a:cs typeface="Lucida Sans"/>
              </a:rPr>
              <a:t> </a:t>
            </a:r>
            <a:r>
              <a:rPr kumimoji="0" sz="997" b="1" i="0" u="none" strike="noStrike" kern="1200" cap="none" spc="-36" normalizeH="0" baseline="0" noProof="0">
                <a:ln>
                  <a:noFill/>
                </a:ln>
                <a:solidFill>
                  <a:srgbClr val="FFFFFF"/>
                </a:solidFill>
                <a:effectLst/>
                <a:uLnTx/>
                <a:uFillTx/>
                <a:latin typeface="Lucida Sans"/>
                <a:ea typeface="+mn-ea"/>
                <a:cs typeface="Lucida Sans"/>
              </a:rPr>
              <a:t>REVIEWS</a:t>
            </a:r>
            <a:r>
              <a:rPr kumimoji="0" sz="997" b="1" i="0" u="none" strike="noStrike" kern="1200" cap="none" spc="-77" normalizeH="0" baseline="0" noProof="0">
                <a:ln>
                  <a:noFill/>
                </a:ln>
                <a:solidFill>
                  <a:srgbClr val="FFFFFF"/>
                </a:solidFill>
                <a:effectLst/>
                <a:uLnTx/>
                <a:uFillTx/>
                <a:latin typeface="Lucida Sans"/>
                <a:ea typeface="+mn-ea"/>
                <a:cs typeface="Lucida Sans"/>
              </a:rPr>
              <a:t> </a:t>
            </a:r>
            <a:r>
              <a:rPr kumimoji="0" sz="997" b="1" i="0" u="none" strike="noStrike" kern="1200" cap="none" spc="-36" normalizeH="0" baseline="0" noProof="0">
                <a:ln>
                  <a:noFill/>
                </a:ln>
                <a:solidFill>
                  <a:srgbClr val="FFFFFF"/>
                </a:solidFill>
                <a:effectLst/>
                <a:uLnTx/>
                <a:uFillTx/>
                <a:latin typeface="Lucida Sans"/>
                <a:ea typeface="+mn-ea"/>
                <a:cs typeface="Lucida Sans"/>
              </a:rPr>
              <a:t>IN</a:t>
            </a:r>
            <a:r>
              <a:rPr kumimoji="0" sz="997" b="1" i="0" u="none" strike="noStrike" kern="1200" cap="none" spc="-77" normalizeH="0" baseline="0" noProof="0">
                <a:ln>
                  <a:noFill/>
                </a:ln>
                <a:solidFill>
                  <a:srgbClr val="FFFFFF"/>
                </a:solidFill>
                <a:effectLst/>
                <a:uLnTx/>
                <a:uFillTx/>
                <a:latin typeface="Lucida Sans"/>
                <a:ea typeface="+mn-ea"/>
                <a:cs typeface="Lucida Sans"/>
              </a:rPr>
              <a:t> </a:t>
            </a:r>
            <a:r>
              <a:rPr kumimoji="0" sz="997" b="1" i="0" u="none" strike="noStrike" kern="1200" cap="none" spc="-68" normalizeH="0" baseline="0" noProof="0">
                <a:ln>
                  <a:noFill/>
                </a:ln>
                <a:solidFill>
                  <a:srgbClr val="FFFFFF"/>
                </a:solidFill>
                <a:effectLst/>
                <a:uLnTx/>
                <a:uFillTx/>
                <a:latin typeface="Lucida Sans"/>
                <a:ea typeface="+mn-ea"/>
                <a:cs typeface="Lucida Sans"/>
              </a:rPr>
              <a:t>PRIMARY</a:t>
            </a:r>
            <a:r>
              <a:rPr kumimoji="0" sz="997" b="1" i="0" u="none" strike="noStrike" kern="1200" cap="none" spc="-82" normalizeH="0" baseline="0" noProof="0">
                <a:ln>
                  <a:noFill/>
                </a:ln>
                <a:solidFill>
                  <a:srgbClr val="FFFFFF"/>
                </a:solidFill>
                <a:effectLst/>
                <a:uLnTx/>
                <a:uFillTx/>
                <a:latin typeface="Lucida Sans"/>
                <a:ea typeface="+mn-ea"/>
                <a:cs typeface="Lucida Sans"/>
              </a:rPr>
              <a:t> </a:t>
            </a:r>
            <a:r>
              <a:rPr kumimoji="0" sz="997" b="1" i="0" u="none" strike="noStrike" kern="1200" cap="none" spc="-18" normalizeH="0" baseline="0" noProof="0">
                <a:ln>
                  <a:noFill/>
                </a:ln>
                <a:solidFill>
                  <a:srgbClr val="FFFFFF"/>
                </a:solidFill>
                <a:effectLst/>
                <a:uLnTx/>
                <a:uFillTx/>
                <a:latin typeface="Lucida Sans"/>
                <a:ea typeface="+mn-ea"/>
                <a:cs typeface="Lucida Sans"/>
              </a:rPr>
              <a:t>CARE</a:t>
            </a:r>
            <a:endParaRPr kumimoji="0" sz="997" b="0" i="0" u="none" strike="noStrike" kern="1200" cap="none" spc="0" normalizeH="0" baseline="0" noProof="0">
              <a:ln>
                <a:noFill/>
              </a:ln>
              <a:solidFill>
                <a:srgbClr val="245170"/>
              </a:solidFill>
              <a:effectLst/>
              <a:uLnTx/>
              <a:uFillTx/>
              <a:latin typeface="Lucida Sans"/>
              <a:ea typeface="+mn-ea"/>
              <a:cs typeface="Lucida Sans"/>
            </a:endParaRPr>
          </a:p>
        </p:txBody>
      </p:sp>
      <p:sp>
        <p:nvSpPr>
          <p:cNvPr id="3" name="Rectangle 2">
            <a:extLst>
              <a:ext uri="{FF2B5EF4-FFF2-40B4-BE49-F238E27FC236}">
                <a16:creationId xmlns:a16="http://schemas.microsoft.com/office/drawing/2014/main" id="{92514D5D-32D1-5004-2529-8FDF53C53B72}"/>
              </a:ext>
            </a:extLst>
          </p:cNvPr>
          <p:cNvSpPr/>
          <p:nvPr/>
        </p:nvSpPr>
        <p:spPr>
          <a:xfrm>
            <a:off x="225468" y="1499394"/>
            <a:ext cx="11918516" cy="776407"/>
          </a:xfrm>
          <a:prstGeom prst="rect">
            <a:avLst/>
          </a:prstGeom>
          <a:solidFill>
            <a:schemeClr val="tx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mn-cs"/>
              </a:rPr>
              <a:t>A primary care based service enhancement that will result in improved access, patient flow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mn-cs"/>
              </a:rPr>
              <a:t>and workforce efficiencies </a:t>
            </a:r>
          </a:p>
        </p:txBody>
      </p:sp>
      <p:sp>
        <p:nvSpPr>
          <p:cNvPr id="2" name="Rectangle 1">
            <a:extLst>
              <a:ext uri="{FF2B5EF4-FFF2-40B4-BE49-F238E27FC236}">
                <a16:creationId xmlns:a16="http://schemas.microsoft.com/office/drawing/2014/main" id="{0AA89A70-55ED-942A-B0C0-70C9C3FB6A2C}"/>
              </a:ext>
            </a:extLst>
          </p:cNvPr>
          <p:cNvSpPr/>
          <p:nvPr/>
        </p:nvSpPr>
        <p:spPr>
          <a:xfrm>
            <a:off x="0" y="0"/>
            <a:ext cx="291744" cy="6858000"/>
          </a:xfrm>
          <a:prstGeom prst="rect">
            <a:avLst/>
          </a:prstGeom>
          <a:solidFill>
            <a:srgbClr val="156082"/>
          </a:solidFill>
          <a:ln w="19050" cap="flat" cmpd="sng" algn="ctr">
            <a:solidFill>
              <a:srgbClr val="1560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380196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0CC36A-FB11-134B-A01B-0040C64099D9}"/>
              </a:ext>
            </a:extLst>
          </p:cNvPr>
          <p:cNvPicPr>
            <a:picLocks noChangeAspect="1"/>
          </p:cNvPicPr>
          <p:nvPr/>
        </p:nvPicPr>
        <p:blipFill>
          <a:blip r:embed="rId2"/>
          <a:stretch>
            <a:fillRect/>
          </a:stretch>
        </p:blipFill>
        <p:spPr>
          <a:xfrm>
            <a:off x="368331" y="1424227"/>
            <a:ext cx="4448218" cy="2502122"/>
          </a:xfrm>
          <a:prstGeom prst="rect">
            <a:avLst/>
          </a:prstGeom>
        </p:spPr>
      </p:pic>
      <p:pic>
        <p:nvPicPr>
          <p:cNvPr id="5" name="Picture 4">
            <a:extLst>
              <a:ext uri="{FF2B5EF4-FFF2-40B4-BE49-F238E27FC236}">
                <a16:creationId xmlns:a16="http://schemas.microsoft.com/office/drawing/2014/main" id="{D26D2A21-EF7B-738C-02D4-0E12B9411CBA}"/>
              </a:ext>
            </a:extLst>
          </p:cNvPr>
          <p:cNvPicPr>
            <a:picLocks noChangeAspect="1"/>
          </p:cNvPicPr>
          <p:nvPr/>
        </p:nvPicPr>
        <p:blipFill>
          <a:blip r:embed="rId3"/>
          <a:stretch>
            <a:fillRect/>
          </a:stretch>
        </p:blipFill>
        <p:spPr>
          <a:xfrm>
            <a:off x="242249" y="4025014"/>
            <a:ext cx="4680626" cy="2632852"/>
          </a:xfrm>
          <a:prstGeom prst="rect">
            <a:avLst/>
          </a:prstGeom>
        </p:spPr>
      </p:pic>
      <p:sp>
        <p:nvSpPr>
          <p:cNvPr id="7" name="TextBox 6">
            <a:extLst>
              <a:ext uri="{FF2B5EF4-FFF2-40B4-BE49-F238E27FC236}">
                <a16:creationId xmlns:a16="http://schemas.microsoft.com/office/drawing/2014/main" id="{669E4737-BB37-4E80-15B0-90ECA569A201}"/>
              </a:ext>
            </a:extLst>
          </p:cNvPr>
          <p:cNvSpPr txBox="1"/>
          <p:nvPr/>
        </p:nvSpPr>
        <p:spPr>
          <a:xfrm>
            <a:off x="4894430" y="1758472"/>
            <a:ext cx="6695315" cy="1200329"/>
          </a:xfrm>
          <a:prstGeom prst="rect">
            <a:avLst/>
          </a:prstGeom>
          <a:noFill/>
        </p:spPr>
        <p:txBody>
          <a:bodyPr wrap="square" rtlCol="0">
            <a:spAutoFit/>
          </a:bodyPr>
          <a:lstStyle/>
          <a:p>
            <a:r>
              <a:rPr lang="en-GB" dirty="0"/>
              <a:t>The first section of the tool asks some quick and basic questions to identify why someone would like an assessment, aimed at identifying whether symptoms are consistent with ADHD, have been life long and across multiple domains of their life</a:t>
            </a:r>
          </a:p>
        </p:txBody>
      </p:sp>
      <p:sp>
        <p:nvSpPr>
          <p:cNvPr id="8" name="TextBox 7">
            <a:extLst>
              <a:ext uri="{FF2B5EF4-FFF2-40B4-BE49-F238E27FC236}">
                <a16:creationId xmlns:a16="http://schemas.microsoft.com/office/drawing/2014/main" id="{23E1AA4A-F3D7-4C4D-901A-006C1CC7C892}"/>
              </a:ext>
            </a:extLst>
          </p:cNvPr>
          <p:cNvSpPr txBox="1"/>
          <p:nvPr/>
        </p:nvSpPr>
        <p:spPr>
          <a:xfrm>
            <a:off x="4987484" y="4554920"/>
            <a:ext cx="6695315" cy="1200329"/>
          </a:xfrm>
          <a:prstGeom prst="rect">
            <a:avLst/>
          </a:prstGeom>
          <a:noFill/>
        </p:spPr>
        <p:txBody>
          <a:bodyPr wrap="square" rtlCol="0">
            <a:spAutoFit/>
          </a:bodyPr>
          <a:lstStyle/>
          <a:p>
            <a:r>
              <a:rPr lang="en-GB" dirty="0"/>
              <a:t>The second section of the tool asks some key questions aimed at identifying the most complex individuals that would not be relevant for a Primary Care service to screen out quickly those that would need a referral to Secondary Care i.e. co-morbid SMI</a:t>
            </a:r>
          </a:p>
        </p:txBody>
      </p:sp>
      <p:sp>
        <p:nvSpPr>
          <p:cNvPr id="9" name="Rectangle 8">
            <a:extLst>
              <a:ext uri="{FF2B5EF4-FFF2-40B4-BE49-F238E27FC236}">
                <a16:creationId xmlns:a16="http://schemas.microsoft.com/office/drawing/2014/main" id="{B360E695-2D4A-8ABC-3DD4-9CEE1E7ACDA3}"/>
              </a:ext>
            </a:extLst>
          </p:cNvPr>
          <p:cNvSpPr/>
          <p:nvPr/>
        </p:nvSpPr>
        <p:spPr>
          <a:xfrm>
            <a:off x="10126982" y="235059"/>
            <a:ext cx="1796902"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What is it?</a:t>
            </a:r>
          </a:p>
        </p:txBody>
      </p:sp>
      <p:sp>
        <p:nvSpPr>
          <p:cNvPr id="12" name="Rectangle 11">
            <a:extLst>
              <a:ext uri="{FF2B5EF4-FFF2-40B4-BE49-F238E27FC236}">
                <a16:creationId xmlns:a16="http://schemas.microsoft.com/office/drawing/2014/main" id="{F5BDD299-EFB9-0B8F-0EE2-262C8B9242CC}"/>
              </a:ext>
            </a:extLst>
          </p:cNvPr>
          <p:cNvSpPr/>
          <p:nvPr/>
        </p:nvSpPr>
        <p:spPr>
          <a:xfrm>
            <a:off x="0" y="0"/>
            <a:ext cx="291744" cy="6858000"/>
          </a:xfrm>
          <a:prstGeom prst="rect">
            <a:avLst/>
          </a:prstGeom>
          <a:solidFill>
            <a:srgbClr val="156082"/>
          </a:solidFill>
          <a:ln w="19050" cap="flat" cmpd="sng" algn="ctr">
            <a:solidFill>
              <a:srgbClr val="156082"/>
            </a:solidFill>
            <a:prstDash val="solid"/>
            <a:miter lim="800000"/>
          </a:ln>
          <a:effectLst/>
        </p:spPr>
        <p:txBody>
          <a:bodyPr rtlCol="0" anchor="ctr"/>
          <a:lstStyle/>
          <a:p>
            <a:pPr algn="ctr">
              <a:defRPr/>
            </a:pPr>
            <a:endParaRPr lang="en-GB" kern="0">
              <a:solidFill>
                <a:srgbClr val="FFFFFF"/>
              </a:solidFill>
              <a:latin typeface="Arial"/>
            </a:endParaRPr>
          </a:p>
        </p:txBody>
      </p:sp>
      <p:sp>
        <p:nvSpPr>
          <p:cNvPr id="13" name="object 12" descr="$PPTXTitle">
            <a:extLst>
              <a:ext uri="{FF2B5EF4-FFF2-40B4-BE49-F238E27FC236}">
                <a16:creationId xmlns:a16="http://schemas.microsoft.com/office/drawing/2014/main" id="{22721C21-F403-C5FA-99AA-5270DA5AA730}"/>
              </a:ext>
            </a:extLst>
          </p:cNvPr>
          <p:cNvSpPr txBox="1">
            <a:spLocks/>
          </p:cNvSpPr>
          <p:nvPr/>
        </p:nvSpPr>
        <p:spPr>
          <a:xfrm>
            <a:off x="838200" y="431204"/>
            <a:ext cx="10515600" cy="627182"/>
          </a:xfrm>
          <a:prstGeom prst="rect">
            <a:avLst/>
          </a:prstGeom>
        </p:spPr>
        <p:txBody>
          <a:bodyPr vert="horz" wrap="square" lIns="0" tIns="11516" rIns="0" bIns="0" rtlCol="0" anchor="ctr">
            <a:spAutoFit/>
          </a:bodyPr>
          <a:lstStyle>
            <a:lvl1pPr algn="l" defTabSz="914400" rtl="0" eaLnBrk="1" latinLnBrk="0" hangingPunct="1">
              <a:lnSpc>
                <a:spcPct val="90000"/>
              </a:lnSpc>
              <a:spcBef>
                <a:spcPct val="0"/>
              </a:spcBef>
              <a:buNone/>
              <a:defRPr sz="40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marL="8637" marR="0" lvl="0" indent="0" algn="l" defTabSz="914400" rtl="0" eaLnBrk="1" fontAlgn="auto" latinLnBrk="0" hangingPunct="1">
              <a:lnSpc>
                <a:spcPct val="100000"/>
              </a:lnSpc>
              <a:spcBef>
                <a:spcPts val="91"/>
              </a:spcBef>
              <a:spcAft>
                <a:spcPts val="0"/>
              </a:spcAft>
              <a:buClrTx/>
              <a:buSzTx/>
              <a:buFontTx/>
              <a:buNone/>
              <a:tabLst/>
              <a:defRPr/>
            </a:pPr>
            <a:r>
              <a:rPr kumimoji="0" lang="en-GB" sz="4000" b="1" i="0" u="none" strike="noStrike" kern="1200" cap="none" spc="-118" normalizeH="0" baseline="0" noProof="0" dirty="0">
                <a:ln>
                  <a:noFill/>
                </a:ln>
                <a:solidFill>
                  <a:srgbClr val="245170"/>
                </a:solidFill>
                <a:effectLst/>
                <a:uLnTx/>
                <a:uFillTx/>
                <a:latin typeface="Verdana" panose="020B0604030504040204" pitchFamily="34" charset="0"/>
                <a:ea typeface="Verdana" panose="020B0604030504040204" pitchFamily="34" charset="0"/>
              </a:rPr>
              <a:t>Needs-led </a:t>
            </a:r>
            <a:r>
              <a:rPr lang="en-GB" spc="-118" dirty="0">
                <a:solidFill>
                  <a:srgbClr val="245170"/>
                </a:solidFill>
              </a:rPr>
              <a:t>Categorisation</a:t>
            </a:r>
            <a:r>
              <a:rPr kumimoji="0" lang="en-GB" sz="4000" b="1" i="0" u="none" strike="noStrike" kern="1200" cap="none" spc="-118" normalizeH="0" baseline="0" noProof="0" dirty="0">
                <a:ln>
                  <a:noFill/>
                </a:ln>
                <a:solidFill>
                  <a:srgbClr val="245170"/>
                </a:solidFill>
                <a:effectLst/>
                <a:uLnTx/>
                <a:uFillTx/>
                <a:latin typeface="Verdana" panose="020B0604030504040204" pitchFamily="34" charset="0"/>
                <a:ea typeface="Verdana" panose="020B0604030504040204" pitchFamily="34" charset="0"/>
              </a:rPr>
              <a:t> Tool</a:t>
            </a:r>
            <a:endParaRPr kumimoji="0" lang="en-GB" sz="4000" b="1" i="0" u="none" strike="noStrike" kern="1200" cap="none" spc="-45" normalizeH="0" baseline="0" noProof="0" dirty="0">
              <a:ln>
                <a:noFill/>
              </a:ln>
              <a:solidFill>
                <a:srgbClr val="245170"/>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728421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E1ED58-5331-03B6-9578-C9D6261ACCFF}"/>
              </a:ext>
            </a:extLst>
          </p:cNvPr>
          <p:cNvPicPr>
            <a:picLocks noChangeAspect="1"/>
          </p:cNvPicPr>
          <p:nvPr/>
        </p:nvPicPr>
        <p:blipFill>
          <a:blip r:embed="rId2"/>
          <a:stretch>
            <a:fillRect/>
          </a:stretch>
        </p:blipFill>
        <p:spPr>
          <a:xfrm>
            <a:off x="576066" y="301839"/>
            <a:ext cx="4920619" cy="2767848"/>
          </a:xfrm>
          <a:prstGeom prst="rect">
            <a:avLst/>
          </a:prstGeom>
        </p:spPr>
      </p:pic>
      <p:pic>
        <p:nvPicPr>
          <p:cNvPr id="5" name="Picture 4">
            <a:extLst>
              <a:ext uri="{FF2B5EF4-FFF2-40B4-BE49-F238E27FC236}">
                <a16:creationId xmlns:a16="http://schemas.microsoft.com/office/drawing/2014/main" id="{7516141F-E94B-0D9A-2171-28AF4DB12FC4}"/>
              </a:ext>
            </a:extLst>
          </p:cNvPr>
          <p:cNvPicPr>
            <a:picLocks noChangeAspect="1"/>
          </p:cNvPicPr>
          <p:nvPr/>
        </p:nvPicPr>
        <p:blipFill>
          <a:blip r:embed="rId3"/>
          <a:stretch>
            <a:fillRect/>
          </a:stretch>
        </p:blipFill>
        <p:spPr>
          <a:xfrm>
            <a:off x="678378" y="3788313"/>
            <a:ext cx="4818307" cy="2710298"/>
          </a:xfrm>
          <a:prstGeom prst="rect">
            <a:avLst/>
          </a:prstGeom>
        </p:spPr>
      </p:pic>
      <p:sp>
        <p:nvSpPr>
          <p:cNvPr id="6" name="TextBox 5">
            <a:extLst>
              <a:ext uri="{FF2B5EF4-FFF2-40B4-BE49-F238E27FC236}">
                <a16:creationId xmlns:a16="http://schemas.microsoft.com/office/drawing/2014/main" id="{9814FA30-8215-1BA4-983D-863CA567B9AD}"/>
              </a:ext>
            </a:extLst>
          </p:cNvPr>
          <p:cNvSpPr txBox="1"/>
          <p:nvPr/>
        </p:nvSpPr>
        <p:spPr>
          <a:xfrm>
            <a:off x="5496685" y="1049048"/>
            <a:ext cx="6695315" cy="1754326"/>
          </a:xfrm>
          <a:prstGeom prst="rect">
            <a:avLst/>
          </a:prstGeom>
          <a:noFill/>
        </p:spPr>
        <p:txBody>
          <a:bodyPr wrap="square" rtlCol="0">
            <a:spAutoFit/>
          </a:bodyPr>
          <a:lstStyle/>
          <a:p>
            <a:r>
              <a:rPr lang="en-GB" dirty="0"/>
              <a:t>The third section of the tool has sections that relate to all the domains of the diagnostic criteria for ADHD, with probe questions to explore the complexity of symptoms associated with each area. It includes objective evidence-based information about what constitutes Low, Medium and High levels of need for each sub-domain to avoid subjective criteria found in other tools</a:t>
            </a:r>
          </a:p>
        </p:txBody>
      </p:sp>
      <p:sp>
        <p:nvSpPr>
          <p:cNvPr id="7" name="TextBox 6">
            <a:extLst>
              <a:ext uri="{FF2B5EF4-FFF2-40B4-BE49-F238E27FC236}">
                <a16:creationId xmlns:a16="http://schemas.microsoft.com/office/drawing/2014/main" id="{C8F3A986-F61C-D1EF-CFD1-BF9AF1C69F83}"/>
              </a:ext>
            </a:extLst>
          </p:cNvPr>
          <p:cNvSpPr txBox="1"/>
          <p:nvPr/>
        </p:nvSpPr>
        <p:spPr>
          <a:xfrm>
            <a:off x="5496685" y="4638710"/>
            <a:ext cx="6695315" cy="1477328"/>
          </a:xfrm>
          <a:prstGeom prst="rect">
            <a:avLst/>
          </a:prstGeom>
          <a:noFill/>
        </p:spPr>
        <p:txBody>
          <a:bodyPr wrap="square" rtlCol="0">
            <a:spAutoFit/>
          </a:bodyPr>
          <a:lstStyle/>
          <a:p>
            <a:r>
              <a:rPr lang="en-GB" dirty="0"/>
              <a:t>This section also includes strategies and resources to support patients, in relation to each sub-domain. As well as information regarding differential diagnosis to support the practitioner when informing a patient that their symptoms do not correlate with ADHD, but perhaps relate to something else</a:t>
            </a:r>
          </a:p>
        </p:txBody>
      </p:sp>
      <p:sp>
        <p:nvSpPr>
          <p:cNvPr id="8" name="Rectangle 7">
            <a:extLst>
              <a:ext uri="{FF2B5EF4-FFF2-40B4-BE49-F238E27FC236}">
                <a16:creationId xmlns:a16="http://schemas.microsoft.com/office/drawing/2014/main" id="{9BB6966E-74FA-5C77-B4F8-8D97B6655927}"/>
              </a:ext>
            </a:extLst>
          </p:cNvPr>
          <p:cNvSpPr/>
          <p:nvPr/>
        </p:nvSpPr>
        <p:spPr>
          <a:xfrm>
            <a:off x="0" y="0"/>
            <a:ext cx="291744" cy="6858000"/>
          </a:xfrm>
          <a:prstGeom prst="rect">
            <a:avLst/>
          </a:prstGeom>
          <a:solidFill>
            <a:srgbClr val="156082"/>
          </a:solidFill>
          <a:ln w="19050" cap="flat" cmpd="sng" algn="ctr">
            <a:solidFill>
              <a:srgbClr val="156082"/>
            </a:solidFill>
            <a:prstDash val="solid"/>
            <a:miter lim="800000"/>
          </a:ln>
          <a:effectLst/>
        </p:spPr>
        <p:txBody>
          <a:bodyPr rtlCol="0" anchor="ctr"/>
          <a:lstStyle/>
          <a:p>
            <a:pPr algn="ctr">
              <a:defRPr/>
            </a:pPr>
            <a:endParaRPr lang="en-GB" kern="0">
              <a:solidFill>
                <a:srgbClr val="FFFFFF"/>
              </a:solidFill>
              <a:latin typeface="Arial"/>
            </a:endParaRPr>
          </a:p>
        </p:txBody>
      </p:sp>
    </p:spTree>
    <p:extLst>
      <p:ext uri="{BB962C8B-B14F-4D97-AF65-F5344CB8AC3E}">
        <p14:creationId xmlns:p14="http://schemas.microsoft.com/office/powerpoint/2010/main" val="1520331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EB01D48-0E93-0814-67BD-57871768C542}"/>
              </a:ext>
            </a:extLst>
          </p:cNvPr>
          <p:cNvSpPr/>
          <p:nvPr/>
        </p:nvSpPr>
        <p:spPr>
          <a:xfrm>
            <a:off x="1333500" y="238124"/>
            <a:ext cx="1689100" cy="917576"/>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Low need</a:t>
            </a:r>
          </a:p>
        </p:txBody>
      </p:sp>
      <p:sp>
        <p:nvSpPr>
          <p:cNvPr id="5" name="Rectangle 4">
            <a:extLst>
              <a:ext uri="{FF2B5EF4-FFF2-40B4-BE49-F238E27FC236}">
                <a16:creationId xmlns:a16="http://schemas.microsoft.com/office/drawing/2014/main" id="{7F158C2A-A301-C701-0AF2-DEBD32D90CDF}"/>
              </a:ext>
            </a:extLst>
          </p:cNvPr>
          <p:cNvSpPr/>
          <p:nvPr/>
        </p:nvSpPr>
        <p:spPr>
          <a:xfrm>
            <a:off x="3797300" y="238124"/>
            <a:ext cx="1689100" cy="917576"/>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Medium need</a:t>
            </a:r>
          </a:p>
        </p:txBody>
      </p:sp>
      <p:sp>
        <p:nvSpPr>
          <p:cNvPr id="6" name="Rectangle 5">
            <a:extLst>
              <a:ext uri="{FF2B5EF4-FFF2-40B4-BE49-F238E27FC236}">
                <a16:creationId xmlns:a16="http://schemas.microsoft.com/office/drawing/2014/main" id="{EB04DF8E-4D95-DF15-DD9F-6EFF4A1F6EBD}"/>
              </a:ext>
            </a:extLst>
          </p:cNvPr>
          <p:cNvSpPr/>
          <p:nvPr/>
        </p:nvSpPr>
        <p:spPr>
          <a:xfrm>
            <a:off x="6096000" y="238124"/>
            <a:ext cx="1689100" cy="9175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High need</a:t>
            </a:r>
          </a:p>
        </p:txBody>
      </p:sp>
      <p:sp>
        <p:nvSpPr>
          <p:cNvPr id="7" name="Rectangle 6">
            <a:extLst>
              <a:ext uri="{FF2B5EF4-FFF2-40B4-BE49-F238E27FC236}">
                <a16:creationId xmlns:a16="http://schemas.microsoft.com/office/drawing/2014/main" id="{8638F886-C365-4272-41B7-2F0CBDB6D07E}"/>
              </a:ext>
            </a:extLst>
          </p:cNvPr>
          <p:cNvSpPr/>
          <p:nvPr/>
        </p:nvSpPr>
        <p:spPr>
          <a:xfrm>
            <a:off x="8394700" y="238124"/>
            <a:ext cx="1689100" cy="9175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Complex</a:t>
            </a:r>
          </a:p>
        </p:txBody>
      </p:sp>
      <p:sp>
        <p:nvSpPr>
          <p:cNvPr id="8" name="Rectangle 7">
            <a:extLst>
              <a:ext uri="{FF2B5EF4-FFF2-40B4-BE49-F238E27FC236}">
                <a16:creationId xmlns:a16="http://schemas.microsoft.com/office/drawing/2014/main" id="{5FD86C0C-639A-D916-68C2-8F3885399BAF}"/>
              </a:ext>
            </a:extLst>
          </p:cNvPr>
          <p:cNvSpPr/>
          <p:nvPr/>
        </p:nvSpPr>
        <p:spPr>
          <a:xfrm>
            <a:off x="1333500" y="1300162"/>
            <a:ext cx="1689100" cy="4402138"/>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If the patient scores mostly green, they are unlikely to have ADHD and can be offered some supportive strategies for their concerns but not retained on the NDP caseload</a:t>
            </a:r>
          </a:p>
        </p:txBody>
      </p:sp>
      <p:sp>
        <p:nvSpPr>
          <p:cNvPr id="9" name="Rectangle 8">
            <a:extLst>
              <a:ext uri="{FF2B5EF4-FFF2-40B4-BE49-F238E27FC236}">
                <a16:creationId xmlns:a16="http://schemas.microsoft.com/office/drawing/2014/main" id="{3E624E36-6BB9-A815-1C75-5E1D31B150F9}"/>
              </a:ext>
            </a:extLst>
          </p:cNvPr>
          <p:cNvSpPr/>
          <p:nvPr/>
        </p:nvSpPr>
        <p:spPr>
          <a:xfrm>
            <a:off x="3797300" y="1300162"/>
            <a:ext cx="1689100" cy="3678238"/>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If the patient scores mostly amber, they are categorised as “need led support” and can be offered targeted interventions and retained on the NDP caseload</a:t>
            </a:r>
          </a:p>
        </p:txBody>
      </p:sp>
      <p:sp>
        <p:nvSpPr>
          <p:cNvPr id="10" name="Rectangle 9">
            <a:extLst>
              <a:ext uri="{FF2B5EF4-FFF2-40B4-BE49-F238E27FC236}">
                <a16:creationId xmlns:a16="http://schemas.microsoft.com/office/drawing/2014/main" id="{2BD1EE1F-4064-3F9C-6870-5EF97144D179}"/>
              </a:ext>
            </a:extLst>
          </p:cNvPr>
          <p:cNvSpPr/>
          <p:nvPr/>
        </p:nvSpPr>
        <p:spPr>
          <a:xfrm>
            <a:off x="6121400" y="1300162"/>
            <a:ext cx="1689100" cy="3030538"/>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If the patient scores red in two or more domains, they are offered a diagnostic assessment in Primary Care by a specialist GP and can be offered ADHD medication and retained on the NDP caseload for annual reviews</a:t>
            </a:r>
          </a:p>
        </p:txBody>
      </p:sp>
      <p:sp>
        <p:nvSpPr>
          <p:cNvPr id="11" name="Rectangle 10">
            <a:extLst>
              <a:ext uri="{FF2B5EF4-FFF2-40B4-BE49-F238E27FC236}">
                <a16:creationId xmlns:a16="http://schemas.microsoft.com/office/drawing/2014/main" id="{4A25B340-91B5-77D8-D0DB-E0EE749F1BFA}"/>
              </a:ext>
            </a:extLst>
          </p:cNvPr>
          <p:cNvSpPr/>
          <p:nvPr/>
        </p:nvSpPr>
        <p:spPr>
          <a:xfrm>
            <a:off x="8407400" y="1300162"/>
            <a:ext cx="1689100" cy="224313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If the patient is identified as being more complex in the first section of the categorisation they would be referred to SC for an assessment with a consultant</a:t>
            </a:r>
          </a:p>
        </p:txBody>
      </p:sp>
      <p:sp>
        <p:nvSpPr>
          <p:cNvPr id="13" name="Rectangle 12">
            <a:extLst>
              <a:ext uri="{FF2B5EF4-FFF2-40B4-BE49-F238E27FC236}">
                <a16:creationId xmlns:a16="http://schemas.microsoft.com/office/drawing/2014/main" id="{1527AB7F-75C1-082A-5F41-68D2140F79E9}"/>
              </a:ext>
            </a:extLst>
          </p:cNvPr>
          <p:cNvSpPr/>
          <p:nvPr/>
        </p:nvSpPr>
        <p:spPr>
          <a:xfrm>
            <a:off x="0" y="0"/>
            <a:ext cx="291744" cy="6858000"/>
          </a:xfrm>
          <a:prstGeom prst="rect">
            <a:avLst/>
          </a:prstGeom>
          <a:solidFill>
            <a:srgbClr val="156082"/>
          </a:solidFill>
          <a:ln w="19050" cap="flat" cmpd="sng" algn="ctr">
            <a:solidFill>
              <a:srgbClr val="156082"/>
            </a:solidFill>
            <a:prstDash val="solid"/>
            <a:miter lim="800000"/>
          </a:ln>
          <a:effectLst/>
        </p:spPr>
        <p:txBody>
          <a:bodyPr rtlCol="0" anchor="ctr"/>
          <a:lstStyle/>
          <a:p>
            <a:pPr algn="ctr">
              <a:defRPr/>
            </a:pPr>
            <a:endParaRPr lang="en-GB" kern="0">
              <a:solidFill>
                <a:srgbClr val="FFFFFF"/>
              </a:solidFill>
              <a:latin typeface="Arial"/>
            </a:endParaRPr>
          </a:p>
        </p:txBody>
      </p:sp>
    </p:spTree>
    <p:extLst>
      <p:ext uri="{BB962C8B-B14F-4D97-AF65-F5344CB8AC3E}">
        <p14:creationId xmlns:p14="http://schemas.microsoft.com/office/powerpoint/2010/main" val="31659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1BCB8E-1800-0C87-CA1B-8575CC9D84ED}"/>
              </a:ext>
            </a:extLst>
          </p:cNvPr>
          <p:cNvSpPr>
            <a:spLocks noGrp="1"/>
          </p:cNvSpPr>
          <p:nvPr>
            <p:ph idx="1"/>
          </p:nvPr>
        </p:nvSpPr>
        <p:spPr>
          <a:xfrm>
            <a:off x="838200" y="1812925"/>
            <a:ext cx="10515600" cy="4351338"/>
          </a:xfrm>
        </p:spPr>
        <p:txBody>
          <a:bodyPr>
            <a:normAutofit fontScale="92500" lnSpcReduction="10000"/>
          </a:bodyPr>
          <a:lstStyle/>
          <a:p>
            <a:r>
              <a:rPr lang="en-GB" dirty="0"/>
              <a:t>Chris Pritchard (Specialist GP), Rachael Kinnear (NDP) &amp; Charlotte Hall (MH Lead, HINWC) have led on the development of the tool</a:t>
            </a:r>
          </a:p>
          <a:p>
            <a:r>
              <a:rPr lang="en-GB" dirty="0"/>
              <a:t>A clinical working group including consultants and service leads from CWP &amp; Mersey Care have inputted into the development and will continue to review and feedback</a:t>
            </a:r>
          </a:p>
          <a:p>
            <a:r>
              <a:rPr lang="en-GB" dirty="0"/>
              <a:t>It has been approved by the ICB Clinical Effectiveness Group </a:t>
            </a:r>
          </a:p>
          <a:p>
            <a:r>
              <a:rPr lang="en-GB" dirty="0"/>
              <a:t>It is currently in a testing phase</a:t>
            </a:r>
          </a:p>
          <a:p>
            <a:r>
              <a:rPr lang="en-GB" dirty="0"/>
              <a:t>Nothing like this currently exists as it is distinct from risk stratification and formal diagnostic tools</a:t>
            </a:r>
          </a:p>
          <a:p>
            <a:r>
              <a:rPr lang="en-GB" dirty="0"/>
              <a:t>All need-led thresholds used in the tool are fully evidenced in accordance with existing clinical guidance</a:t>
            </a:r>
          </a:p>
        </p:txBody>
      </p:sp>
      <p:sp>
        <p:nvSpPr>
          <p:cNvPr id="5" name="Rectangle 4">
            <a:extLst>
              <a:ext uri="{FF2B5EF4-FFF2-40B4-BE49-F238E27FC236}">
                <a16:creationId xmlns:a16="http://schemas.microsoft.com/office/drawing/2014/main" id="{F1437F73-D6BD-F7BA-2DE2-7005363FBE6B}"/>
              </a:ext>
            </a:extLst>
          </p:cNvPr>
          <p:cNvSpPr/>
          <p:nvPr/>
        </p:nvSpPr>
        <p:spPr>
          <a:xfrm>
            <a:off x="9974226" y="287595"/>
            <a:ext cx="1796902"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How has it been developed?</a:t>
            </a:r>
          </a:p>
        </p:txBody>
      </p:sp>
      <p:sp>
        <p:nvSpPr>
          <p:cNvPr id="6" name="Rectangle 5">
            <a:extLst>
              <a:ext uri="{FF2B5EF4-FFF2-40B4-BE49-F238E27FC236}">
                <a16:creationId xmlns:a16="http://schemas.microsoft.com/office/drawing/2014/main" id="{99F0150C-E26C-49B0-A0DA-226B7E6D0E5B}"/>
              </a:ext>
            </a:extLst>
          </p:cNvPr>
          <p:cNvSpPr/>
          <p:nvPr/>
        </p:nvSpPr>
        <p:spPr>
          <a:xfrm>
            <a:off x="0" y="0"/>
            <a:ext cx="291744" cy="6858000"/>
          </a:xfrm>
          <a:prstGeom prst="rect">
            <a:avLst/>
          </a:prstGeom>
          <a:solidFill>
            <a:srgbClr val="156082"/>
          </a:solidFill>
          <a:ln w="19050" cap="flat" cmpd="sng" algn="ctr">
            <a:solidFill>
              <a:srgbClr val="156082"/>
            </a:solidFill>
            <a:prstDash val="solid"/>
            <a:miter lim="800000"/>
          </a:ln>
          <a:effectLst/>
        </p:spPr>
        <p:txBody>
          <a:bodyPr rtlCol="0" anchor="ctr"/>
          <a:lstStyle/>
          <a:p>
            <a:pPr algn="ctr">
              <a:defRPr/>
            </a:pPr>
            <a:endParaRPr lang="en-GB" kern="0">
              <a:solidFill>
                <a:srgbClr val="FFFFFF"/>
              </a:solidFill>
              <a:latin typeface="Arial"/>
            </a:endParaRPr>
          </a:p>
        </p:txBody>
      </p:sp>
      <p:sp>
        <p:nvSpPr>
          <p:cNvPr id="9" name="object 12" descr="$PPTXTitle">
            <a:extLst>
              <a:ext uri="{FF2B5EF4-FFF2-40B4-BE49-F238E27FC236}">
                <a16:creationId xmlns:a16="http://schemas.microsoft.com/office/drawing/2014/main" id="{D5AFBF69-A163-A970-285F-656192B0E92B}"/>
              </a:ext>
            </a:extLst>
          </p:cNvPr>
          <p:cNvSpPr txBox="1">
            <a:spLocks/>
          </p:cNvSpPr>
          <p:nvPr/>
        </p:nvSpPr>
        <p:spPr>
          <a:xfrm>
            <a:off x="838200" y="431204"/>
            <a:ext cx="10515600" cy="627182"/>
          </a:xfrm>
          <a:prstGeom prst="rect">
            <a:avLst/>
          </a:prstGeom>
        </p:spPr>
        <p:txBody>
          <a:bodyPr vert="horz" wrap="square" lIns="0" tIns="11516" rIns="0" bIns="0" rtlCol="0" anchor="ctr">
            <a:spAutoFit/>
          </a:bodyPr>
          <a:lstStyle>
            <a:lvl1pPr algn="l" defTabSz="914400" rtl="0" eaLnBrk="1" latinLnBrk="0" hangingPunct="1">
              <a:lnSpc>
                <a:spcPct val="90000"/>
              </a:lnSpc>
              <a:spcBef>
                <a:spcPct val="0"/>
              </a:spcBef>
              <a:buNone/>
              <a:defRPr sz="40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marL="8637" marR="0" lvl="0" indent="0" algn="l" defTabSz="914400" rtl="0" eaLnBrk="1" fontAlgn="auto" latinLnBrk="0" hangingPunct="1">
              <a:lnSpc>
                <a:spcPct val="100000"/>
              </a:lnSpc>
              <a:spcBef>
                <a:spcPts val="91"/>
              </a:spcBef>
              <a:spcAft>
                <a:spcPts val="0"/>
              </a:spcAft>
              <a:buClrTx/>
              <a:buSzTx/>
              <a:buFontTx/>
              <a:buNone/>
              <a:tabLst/>
              <a:defRPr/>
            </a:pPr>
            <a:r>
              <a:rPr kumimoji="0" lang="en-GB" sz="4000" b="1" i="0" u="none" strike="noStrike" kern="1200" cap="none" spc="-118" normalizeH="0" baseline="0" noProof="0" dirty="0">
                <a:ln>
                  <a:noFill/>
                </a:ln>
                <a:solidFill>
                  <a:srgbClr val="245170"/>
                </a:solidFill>
                <a:effectLst/>
                <a:uLnTx/>
                <a:uFillTx/>
                <a:latin typeface="Verdana" panose="020B0604030504040204" pitchFamily="34" charset="0"/>
                <a:ea typeface="Verdana" panose="020B0604030504040204" pitchFamily="34" charset="0"/>
              </a:rPr>
              <a:t>Needs-led </a:t>
            </a:r>
            <a:r>
              <a:rPr lang="en-GB" spc="-118" dirty="0">
                <a:solidFill>
                  <a:srgbClr val="245170"/>
                </a:solidFill>
              </a:rPr>
              <a:t>Categorisation</a:t>
            </a:r>
            <a:r>
              <a:rPr kumimoji="0" lang="en-GB" sz="4000" b="1" i="0" u="none" strike="noStrike" kern="1200" cap="none" spc="-118" normalizeH="0" baseline="0" noProof="0" dirty="0">
                <a:ln>
                  <a:noFill/>
                </a:ln>
                <a:solidFill>
                  <a:srgbClr val="245170"/>
                </a:solidFill>
                <a:effectLst/>
                <a:uLnTx/>
                <a:uFillTx/>
                <a:latin typeface="Verdana" panose="020B0604030504040204" pitchFamily="34" charset="0"/>
                <a:ea typeface="Verdana" panose="020B0604030504040204" pitchFamily="34" charset="0"/>
              </a:rPr>
              <a:t> Tool</a:t>
            </a:r>
            <a:endParaRPr kumimoji="0" lang="en-GB" sz="4000" b="1" i="0" u="none" strike="noStrike" kern="1200" cap="none" spc="-45" normalizeH="0" baseline="0" noProof="0" dirty="0">
              <a:ln>
                <a:noFill/>
              </a:ln>
              <a:solidFill>
                <a:srgbClr val="245170"/>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952454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White w'logo1">
  <a:themeElements>
    <a:clrScheme name="IA">
      <a:dk1>
        <a:srgbClr val="000000"/>
      </a:dk1>
      <a:lt1>
        <a:srgbClr val="FFFFFF"/>
      </a:lt1>
      <a:dk2>
        <a:srgbClr val="5B6670"/>
      </a:dk2>
      <a:lt2>
        <a:srgbClr val="CDE1E7"/>
      </a:lt2>
      <a:accent1>
        <a:srgbClr val="034A90"/>
      </a:accent1>
      <a:accent2>
        <a:srgbClr val="0972CE"/>
      </a:accent2>
      <a:accent3>
        <a:srgbClr val="00C5B4"/>
      </a:accent3>
      <a:accent4>
        <a:srgbClr val="00DE99"/>
      </a:accent4>
      <a:accent5>
        <a:srgbClr val="049CC1"/>
      </a:accent5>
      <a:accent6>
        <a:srgbClr val="51B3A3"/>
      </a:accent6>
      <a:hlink>
        <a:srgbClr val="034A90"/>
      </a:hlink>
      <a:folHlink>
        <a:srgbClr val="00C5B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idescreen IA Complete powerpoint template 2022" id="{ADD7D634-3FDB-4007-85C9-90FFFD3C64A7}" vid="{C48C8C65-C9EB-4B7B-A0A1-7F3F5C6D127F}"/>
    </a:ext>
  </a:extLst>
</a:theme>
</file>

<file path=ppt/theme/theme3.xml><?xml version="1.0" encoding="utf-8"?>
<a:theme xmlns:a="http://schemas.openxmlformats.org/drawingml/2006/main" name="1_Office Theme">
  <a:themeElements>
    <a:clrScheme name="Custom 14">
      <a:dk1>
        <a:srgbClr val="245170"/>
      </a:dk1>
      <a:lt1>
        <a:srgbClr val="FFFFFF"/>
      </a:lt1>
      <a:dk2>
        <a:srgbClr val="4D4D4F"/>
      </a:dk2>
      <a:lt2>
        <a:srgbClr val="F1F2F2"/>
      </a:lt2>
      <a:accent1>
        <a:srgbClr val="E6B222"/>
      </a:accent1>
      <a:accent2>
        <a:srgbClr val="E9552C"/>
      </a:accent2>
      <a:accent3>
        <a:srgbClr val="36987D"/>
      </a:accent3>
      <a:accent4>
        <a:srgbClr val="0079C2"/>
      </a:accent4>
      <a:accent5>
        <a:srgbClr val="B0D238"/>
      </a:accent5>
      <a:accent6>
        <a:srgbClr val="ABCCC6"/>
      </a:accent6>
      <a:hlink>
        <a:srgbClr val="0079C2"/>
      </a:hlink>
      <a:folHlink>
        <a:srgbClr val="E9552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4653</TotalTime>
  <Words>1075</Words>
  <Application>Microsoft Macintosh PowerPoint</Application>
  <PresentationFormat>Widescreen</PresentationFormat>
  <Paragraphs>82</Paragraphs>
  <Slides>7</Slides>
  <Notes>2</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7</vt:i4>
      </vt:variant>
    </vt:vector>
  </HeadingPairs>
  <TitlesOfParts>
    <vt:vector size="18" baseType="lpstr">
      <vt:lpstr>Aptos</vt:lpstr>
      <vt:lpstr>Aptos Display</vt:lpstr>
      <vt:lpstr>Arial</vt:lpstr>
      <vt:lpstr>Calibri</vt:lpstr>
      <vt:lpstr>Lucida Sans</vt:lpstr>
      <vt:lpstr>Microsoft Sans Serif</vt:lpstr>
      <vt:lpstr>Verdana</vt:lpstr>
      <vt:lpstr>Office Theme</vt:lpstr>
      <vt:lpstr>1_White w'logo1</vt:lpstr>
      <vt:lpstr>1_Office Theme</vt:lpstr>
      <vt:lpstr>2_Office Theme</vt:lpstr>
      <vt:lpstr> Adult ADHD Needs-led Categorisation</vt:lpstr>
      <vt:lpstr>PowerPoint Presentation</vt:lpstr>
      <vt:lpstr>Future state of adult ADHD services </vt:lpstr>
      <vt:lpstr>PowerPoint Presentation</vt:lpstr>
      <vt:lpstr>PowerPoint Presentation</vt:lpstr>
      <vt:lpstr>PowerPoint Presentation</vt:lpstr>
      <vt:lpstr>PowerPoint Presentation</vt:lpstr>
    </vt:vector>
  </TitlesOfParts>
  <Company>Liverpool Heart and Chest Hospital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Charlotte Hall</dc:creator>
  <cp:lastModifiedBy>Healthwatch Bucks Comms</cp:lastModifiedBy>
  <cp:revision>3</cp:revision>
  <dcterms:created xsi:type="dcterms:W3CDTF">2025-11-19T15:05:00Z</dcterms:created>
  <dcterms:modified xsi:type="dcterms:W3CDTF">2026-06-26T16:08:03Z</dcterms:modified>
</cp:coreProperties>
</file>